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 roundtripDataSignature="AMtx7mh3hQ679OIo47tj78Uh/gyfoNsq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customschemas.google.com/relationships/presentationmetadata" Target="metadata"/><Relationship Id="rId10"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backstage.io/" TargetMode="External"/><Relationship Id="rId3" Type="http://schemas.openxmlformats.org/officeDocument/2006/relationships/hyperlink" Target="https://backstage.io/"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An </a:t>
            </a:r>
            <a:r>
              <a:rPr b="1" lang="en-US" sz="1100">
                <a:latin typeface="Arial"/>
                <a:ea typeface="Arial"/>
                <a:cs typeface="Arial"/>
                <a:sym typeface="Arial"/>
              </a:rPr>
              <a:t>Internal Developer Portal (IDP)</a:t>
            </a:r>
            <a:r>
              <a:rPr lang="en-US" sz="1100">
                <a:latin typeface="Arial"/>
                <a:ea typeface="Arial"/>
                <a:cs typeface="Arial"/>
                <a:sym typeface="Arial"/>
              </a:rPr>
              <a:t> transforms the software development experience by serving as a </a:t>
            </a:r>
            <a:r>
              <a:rPr b="1" lang="en-US" sz="1100">
                <a:latin typeface="Arial"/>
                <a:ea typeface="Arial"/>
                <a:cs typeface="Arial"/>
                <a:sym typeface="Arial"/>
              </a:rPr>
              <a:t>centralized hub for engineering teams</a:t>
            </a:r>
            <a:r>
              <a:rPr lang="en-US" sz="1100">
                <a:latin typeface="Arial"/>
                <a:ea typeface="Arial"/>
                <a:cs typeface="Arial"/>
                <a:sym typeface="Arial"/>
              </a:rPr>
              <a:t>. It provides visibility into the organization’s software ecosystem while equipping developers with tools that streamline workflows and boost productivity.</a:t>
            </a:r>
            <a:endParaRPr sz="1100">
              <a:latin typeface="Arial"/>
              <a:ea typeface="Arial"/>
              <a:cs typeface="Arial"/>
              <a:sym typeface="Arial"/>
            </a:endParaRPr>
          </a:p>
          <a:p>
            <a:pPr indent="0" lvl="0" marL="0" rtl="0" algn="l">
              <a:lnSpc>
                <a:spcPct val="115000"/>
              </a:lnSpc>
              <a:spcBef>
                <a:spcPts val="1200"/>
              </a:spcBef>
              <a:spcAft>
                <a:spcPts val="1200"/>
              </a:spcAft>
              <a:buClr>
                <a:schemeClr val="dk1"/>
              </a:buClr>
              <a:buSzPts val="1100"/>
              <a:buFont typeface="Arial"/>
              <a:buNone/>
            </a:pPr>
            <a:r>
              <a:rPr lang="en-US" sz="1100">
                <a:latin typeface="Arial"/>
                <a:ea typeface="Arial"/>
                <a:cs typeface="Arial"/>
                <a:sym typeface="Arial"/>
              </a:rPr>
              <a:t>Powered by </a:t>
            </a:r>
            <a:r>
              <a:rPr b="1" lang="en-US" sz="1100">
                <a:latin typeface="Arial"/>
                <a:ea typeface="Arial"/>
                <a:cs typeface="Arial"/>
                <a:sym typeface="Arial"/>
              </a:rPr>
              <a:t>Backstage</a:t>
            </a:r>
            <a:r>
              <a:rPr lang="en-US" sz="1100">
                <a:latin typeface="Arial"/>
                <a:ea typeface="Arial"/>
                <a:cs typeface="Arial"/>
                <a:sym typeface="Arial"/>
              </a:rPr>
              <a:t>, an open-source platform, this portal supports full lifecycle integration—from code creation to deployment—enhancing consistency, discoverability, and collaboration. Leading organizations such as Spotify, Red Hat, American Airlines, and Twilio also use Backstage to scale and optimize their developer experiences.</a:t>
            </a:r>
            <a:endParaRPr sz="1800">
              <a:latin typeface="Arial"/>
              <a:ea typeface="Arial"/>
              <a:cs typeface="Arial"/>
              <a:sym typeface="Arial"/>
            </a:endParaRPr>
          </a:p>
        </p:txBody>
      </p:sp>
      <p:sp>
        <p:nvSpPr>
          <p:cNvPr id="132" name="Google Shape;132;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Centralization</a:t>
            </a:r>
            <a:br>
              <a:rPr b="1" lang="en-US" sz="1100">
                <a:latin typeface="Arial"/>
                <a:ea typeface="Arial"/>
                <a:cs typeface="Arial"/>
                <a:sym typeface="Arial"/>
              </a:rPr>
            </a:br>
            <a:r>
              <a:rPr lang="en-US" sz="1100">
                <a:latin typeface="Arial"/>
                <a:ea typeface="Arial"/>
                <a:cs typeface="Arial"/>
                <a:sym typeface="Arial"/>
              </a:rPr>
              <a:t>An IDP addresses the challenge of scattered systems and resources by serving as a unified platform for all development-related needs.</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Collaboration</a:t>
            </a:r>
            <a:br>
              <a:rPr b="1" lang="en-US" sz="1100">
                <a:latin typeface="Arial"/>
                <a:ea typeface="Arial"/>
                <a:cs typeface="Arial"/>
                <a:sym typeface="Arial"/>
              </a:rPr>
            </a:br>
            <a:r>
              <a:rPr lang="en-US" sz="1100">
                <a:latin typeface="Arial"/>
                <a:ea typeface="Arial"/>
                <a:cs typeface="Arial"/>
                <a:sym typeface="Arial"/>
              </a:rPr>
              <a:t>It fosters cross-functional collaboration by offering a shared environment where developers can work together, share insights, and align more effectively.</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Efficiency</a:t>
            </a:r>
            <a:br>
              <a:rPr b="1" lang="en-US" sz="1100">
                <a:latin typeface="Arial"/>
                <a:ea typeface="Arial"/>
                <a:cs typeface="Arial"/>
                <a:sym typeface="Arial"/>
              </a:rPr>
            </a:br>
            <a:r>
              <a:rPr lang="en-US" sz="1100">
                <a:latin typeface="Arial"/>
                <a:ea typeface="Arial"/>
                <a:cs typeface="Arial"/>
                <a:sym typeface="Arial"/>
              </a:rPr>
              <a:t>By streamlining workflows and offering easy access to tools and documentation, an IDP accelerates the software development process and reduces operational friction.</a:t>
            </a:r>
            <a:endParaRPr sz="1100">
              <a:latin typeface="Arial"/>
              <a:ea typeface="Arial"/>
              <a:cs typeface="Arial"/>
              <a:sym typeface="Arial"/>
            </a:endParaRPr>
          </a:p>
          <a:p>
            <a:pPr indent="0" lvl="0" marL="0" rtl="0" algn="l">
              <a:lnSpc>
                <a:spcPct val="115000"/>
              </a:lnSpc>
              <a:spcBef>
                <a:spcPts val="1800"/>
              </a:spcBef>
              <a:spcAft>
                <a:spcPts val="0"/>
              </a:spcAft>
              <a:buClr>
                <a:schemeClr val="dk1"/>
              </a:buClr>
              <a:buSzPts val="1100"/>
              <a:buFont typeface="Arial"/>
              <a:buNone/>
            </a:pPr>
            <a:r>
              <a:rPr b="1" lang="en-US" sz="1700">
                <a:latin typeface="Arial"/>
                <a:ea typeface="Arial"/>
                <a:cs typeface="Arial"/>
                <a:sym typeface="Arial"/>
              </a:rPr>
              <a:t>How Can an IDP Help Your Team?</a:t>
            </a:r>
            <a:endParaRPr b="1" sz="1700">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latin typeface="Arial"/>
                <a:ea typeface="Arial"/>
                <a:cs typeface="Arial"/>
                <a:sym typeface="Arial"/>
              </a:rPr>
              <a:t>Streamlined Access</a:t>
            </a:r>
            <a:br>
              <a:rPr b="1" lang="en-US" sz="1100">
                <a:latin typeface="Arial"/>
                <a:ea typeface="Arial"/>
                <a:cs typeface="Arial"/>
                <a:sym typeface="Arial"/>
              </a:rPr>
            </a:br>
            <a:r>
              <a:rPr lang="en-US" sz="1100">
                <a:latin typeface="Arial"/>
                <a:ea typeface="Arial"/>
                <a:cs typeface="Arial"/>
                <a:sym typeface="Arial"/>
              </a:rPr>
              <a:t>Centralized access to essential tools and services eliminates the need to toggle between platforms.</a:t>
            </a:r>
            <a:endParaRPr sz="1100">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latin typeface="Arial"/>
                <a:ea typeface="Arial"/>
                <a:cs typeface="Arial"/>
                <a:sym typeface="Arial"/>
              </a:rPr>
              <a:t>Enhanced Collaboration</a:t>
            </a:r>
            <a:br>
              <a:rPr b="1" lang="en-US" sz="1100">
                <a:latin typeface="Arial"/>
                <a:ea typeface="Arial"/>
                <a:cs typeface="Arial"/>
                <a:sym typeface="Arial"/>
              </a:rPr>
            </a:br>
            <a:r>
              <a:rPr lang="en-US" sz="1100">
                <a:latin typeface="Arial"/>
                <a:ea typeface="Arial"/>
                <a:cs typeface="Arial"/>
                <a:sym typeface="Arial"/>
              </a:rPr>
              <a:t>A shared workspace improves communication and alignment, helping teams work more cohesively.</a:t>
            </a:r>
            <a:endParaRPr sz="1100">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latin typeface="Arial"/>
                <a:ea typeface="Arial"/>
                <a:cs typeface="Arial"/>
                <a:sym typeface="Arial"/>
              </a:rPr>
              <a:t>Increased Efficiency</a:t>
            </a:r>
            <a:br>
              <a:rPr b="1" lang="en-US" sz="1100">
                <a:latin typeface="Arial"/>
                <a:ea typeface="Arial"/>
                <a:cs typeface="Arial"/>
                <a:sym typeface="Arial"/>
              </a:rPr>
            </a:br>
            <a:r>
              <a:rPr lang="en-US" sz="1100">
                <a:latin typeface="Arial"/>
                <a:ea typeface="Arial"/>
                <a:cs typeface="Arial"/>
                <a:sym typeface="Arial"/>
              </a:rPr>
              <a:t>Reduces time spent searching for information by surfacing everything developers need in one place—boosting productivity across the board.</a:t>
            </a:r>
            <a:endParaRPr/>
          </a:p>
        </p:txBody>
      </p:sp>
      <p:sp>
        <p:nvSpPr>
          <p:cNvPr id="140" name="Google Shape;14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To effectively organize and scale a developer platform, teams need a </a:t>
            </a:r>
            <a:r>
              <a:rPr b="1" lang="en-US" sz="1100">
                <a:latin typeface="Arial"/>
                <a:ea typeface="Arial"/>
                <a:cs typeface="Arial"/>
                <a:sym typeface="Arial"/>
              </a:rPr>
              <a:t>precise and shared language</a:t>
            </a:r>
            <a:r>
              <a:rPr lang="en-US" sz="1100">
                <a:latin typeface="Arial"/>
                <a:ea typeface="Arial"/>
                <a:cs typeface="Arial"/>
                <a:sym typeface="Arial"/>
              </a:rPr>
              <a:t> to describe their software systems. Existing models—often fragmented or inconsistent—can make it difficult to align on architecture, define ownership, or build reusable platform capabilities.</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To address this, many organizations are adopting a </a:t>
            </a:r>
            <a:r>
              <a:rPr b="1" lang="en-US" sz="1100">
                <a:latin typeface="Arial"/>
                <a:ea typeface="Arial"/>
                <a:cs typeface="Arial"/>
                <a:sym typeface="Arial"/>
              </a:rPr>
              <a:t>standardized System Model</a:t>
            </a:r>
            <a:r>
              <a:rPr lang="en-US" sz="1100">
                <a:latin typeface="Arial"/>
                <a:ea typeface="Arial"/>
                <a:cs typeface="Arial"/>
                <a:sym typeface="Arial"/>
              </a:rPr>
              <a:t> based on the widely adopted</a:t>
            </a:r>
            <a:r>
              <a:rPr lang="en-US" sz="1100">
                <a:uFill>
                  <a:noFill/>
                </a:uFill>
                <a:latin typeface="Arial"/>
                <a:ea typeface="Arial"/>
                <a:cs typeface="Arial"/>
                <a:sym typeface="Arial"/>
                <a:hlinkClick r:id="rId2"/>
              </a:rPr>
              <a:t> </a:t>
            </a:r>
            <a:r>
              <a:rPr lang="en-US" sz="1100" u="sng">
                <a:solidFill>
                  <a:schemeClr val="hlink"/>
                </a:solidFill>
                <a:latin typeface="Arial"/>
                <a:ea typeface="Arial"/>
                <a:cs typeface="Arial"/>
                <a:sym typeface="Arial"/>
                <a:hlinkClick r:id="rId3"/>
              </a:rPr>
              <a:t>Backstage.io</a:t>
            </a:r>
            <a:r>
              <a:rPr lang="en-US" sz="1100">
                <a:latin typeface="Arial"/>
                <a:ea typeface="Arial"/>
                <a:cs typeface="Arial"/>
                <a:sym typeface="Arial"/>
              </a:rPr>
              <a:t> open-source framework. This approach enables consistent modeling of software Entities such as Components, APIs, Systems, and Resources.</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By extending Backstage’s core model with tailored metadata and relationships, teams can better catalog their software ecosystem and support platform-wide visibility, governance, and scalability.</a:t>
            </a:r>
            <a:endParaRPr sz="1100">
              <a:latin typeface="Arial"/>
              <a:ea typeface="Arial"/>
              <a:cs typeface="Arial"/>
              <a:sym typeface="Arial"/>
            </a:endParaRPr>
          </a:p>
          <a:p>
            <a:pPr indent="0" lvl="0" marL="0" rtl="0" algn="l">
              <a:lnSpc>
                <a:spcPct val="115000"/>
              </a:lnSpc>
              <a:spcBef>
                <a:spcPts val="1200"/>
              </a:spcBef>
              <a:spcAft>
                <a:spcPts val="1200"/>
              </a:spcAft>
              <a:buSzPts val="1100"/>
              <a:buNone/>
            </a:pPr>
            <a:r>
              <a:rPr lang="en-US" sz="1100">
                <a:latin typeface="Arial"/>
                <a:ea typeface="Arial"/>
                <a:cs typeface="Arial"/>
                <a:sym typeface="Arial"/>
              </a:rPr>
              <a:t>Before you begin cataloging your software, it's important to analyze each Entity and determine how it fits within the broader system model.</a:t>
            </a:r>
            <a:endParaRPr/>
          </a:p>
        </p:txBody>
      </p:sp>
      <p:sp>
        <p:nvSpPr>
          <p:cNvPr id="171" name="Google Shape;17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A">
  <p:cSld name="Cover A">
    <p:spTree>
      <p:nvGrpSpPr>
        <p:cNvPr id="13" name="Shape 13"/>
        <p:cNvGrpSpPr/>
        <p:nvPr/>
      </p:nvGrpSpPr>
      <p:grpSpPr>
        <a:xfrm>
          <a:off x="0" y="0"/>
          <a:ext cx="0" cy="0"/>
          <a:chOff x="0" y="0"/>
          <a:chExt cx="0" cy="0"/>
        </a:xfrm>
      </p:grpSpPr>
      <p:sp>
        <p:nvSpPr>
          <p:cNvPr id="14" name="Google Shape;14;p14"/>
          <p:cNvSpPr txBox="1"/>
          <p:nvPr>
            <p:ph idx="1" type="subTitle"/>
          </p:nvPr>
        </p:nvSpPr>
        <p:spPr>
          <a:xfrm>
            <a:off x="366712" y="2982693"/>
            <a:ext cx="5514975" cy="249299"/>
          </a:xfrm>
          <a:prstGeom prst="rect">
            <a:avLst/>
          </a:prstGeom>
          <a:noFill/>
          <a:ln>
            <a:noFill/>
          </a:ln>
        </p:spPr>
        <p:txBody>
          <a:bodyPr anchorCtr="0" anchor="t" bIns="0" lIns="0" spcFirstLastPara="1" rIns="0" wrap="square" tIns="0">
            <a:spAutoFit/>
          </a:bodyPr>
          <a:lstStyle>
            <a:lvl1pPr lvl="0" algn="l">
              <a:lnSpc>
                <a:spcPct val="90000"/>
              </a:lnSpc>
              <a:spcBef>
                <a:spcPts val="2000"/>
              </a:spcBef>
              <a:spcAft>
                <a:spcPts val="0"/>
              </a:spcAft>
              <a:buSzPts val="1800"/>
              <a:buNone/>
              <a:defRPr sz="1800"/>
            </a:lvl1pPr>
            <a:lvl2pPr lvl="1" algn="ctr">
              <a:lnSpc>
                <a:spcPct val="100000"/>
              </a:lnSpc>
              <a:spcBef>
                <a:spcPts val="800"/>
              </a:spcBef>
              <a:spcAft>
                <a:spcPts val="0"/>
              </a:spcAft>
              <a:buSzPts val="1500"/>
              <a:buNone/>
              <a:defRPr sz="1500"/>
            </a:lvl2pPr>
            <a:lvl3pPr lvl="2" algn="ctr">
              <a:lnSpc>
                <a:spcPct val="100000"/>
              </a:lnSpc>
              <a:spcBef>
                <a:spcPts val="600"/>
              </a:spcBef>
              <a:spcAft>
                <a:spcPts val="0"/>
              </a:spcAft>
              <a:buSzPts val="1350"/>
              <a:buNone/>
              <a:defRPr sz="1350"/>
            </a:lvl3pPr>
            <a:lvl4pPr lvl="3" algn="ctr">
              <a:lnSpc>
                <a:spcPct val="100000"/>
              </a:lnSpc>
              <a:spcBef>
                <a:spcPts val="5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5" name="Google Shape;15;p14"/>
          <p:cNvSpPr txBox="1"/>
          <p:nvPr>
            <p:ph idx="2" type="body"/>
          </p:nvPr>
        </p:nvSpPr>
        <p:spPr>
          <a:xfrm>
            <a:off x="366712" y="4253137"/>
            <a:ext cx="3840482" cy="215444"/>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1400"/>
              <a:buNone/>
              <a:defRPr sz="1400"/>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 name="Google Shape;16;p14"/>
          <p:cNvSpPr txBox="1"/>
          <p:nvPr>
            <p:ph idx="3" type="body"/>
          </p:nvPr>
        </p:nvSpPr>
        <p:spPr>
          <a:xfrm>
            <a:off x="366712" y="4466324"/>
            <a:ext cx="3840482" cy="169277"/>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1100"/>
              <a:buNone/>
              <a:defRPr sz="1100"/>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 name="Google Shape;17;p14"/>
          <p:cNvSpPr txBox="1"/>
          <p:nvPr>
            <p:ph idx="11" type="ftr"/>
          </p:nvPr>
        </p:nvSpPr>
        <p:spPr>
          <a:xfrm>
            <a:off x="4572000" y="4857750"/>
            <a:ext cx="4386263" cy="1524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4"/>
          <p:cNvSpPr txBox="1"/>
          <p:nvPr>
            <p:ph type="title"/>
          </p:nvPr>
        </p:nvSpPr>
        <p:spPr>
          <a:xfrm>
            <a:off x="368490" y="1198876"/>
            <a:ext cx="6237287" cy="1661993"/>
          </a:xfrm>
          <a:prstGeom prst="rect">
            <a:avLst/>
          </a:prstGeom>
          <a:noFill/>
          <a:ln>
            <a:noFill/>
          </a:ln>
        </p:spPr>
        <p:txBody>
          <a:bodyPr anchorCtr="0" anchor="b" bIns="0" lIns="0" spcFirstLastPara="1" rIns="0" wrap="square" tIns="0">
            <a:spAutoFit/>
          </a:bodyPr>
          <a:lstStyle>
            <a:lvl1pPr lvl="0" algn="l">
              <a:lnSpc>
                <a:spcPct val="90000"/>
              </a:lnSpc>
              <a:spcBef>
                <a:spcPts val="0"/>
              </a:spcBef>
              <a:spcAft>
                <a:spcPts val="0"/>
              </a:spcAft>
              <a:buClr>
                <a:schemeClr val="dk1"/>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Image Right">
  <p:cSld name="Half Image Right">
    <p:spTree>
      <p:nvGrpSpPr>
        <p:cNvPr id="19" name="Shape 19"/>
        <p:cNvGrpSpPr/>
        <p:nvPr/>
      </p:nvGrpSpPr>
      <p:grpSpPr>
        <a:xfrm>
          <a:off x="0" y="0"/>
          <a:ext cx="0" cy="0"/>
          <a:chOff x="0" y="0"/>
          <a:chExt cx="0" cy="0"/>
        </a:xfrm>
      </p:grpSpPr>
      <p:sp>
        <p:nvSpPr>
          <p:cNvPr id="20" name="Google Shape;20;p15"/>
          <p:cNvSpPr txBox="1"/>
          <p:nvPr>
            <p:ph type="title"/>
          </p:nvPr>
        </p:nvSpPr>
        <p:spPr>
          <a:xfrm>
            <a:off x="367602" y="365760"/>
            <a:ext cx="4072636" cy="398571"/>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2800"/>
              <a:buFont typeface="Arial"/>
              <a:buNone/>
              <a:defRPr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5"/>
          <p:cNvSpPr txBox="1"/>
          <p:nvPr>
            <p:ph idx="1" type="body"/>
          </p:nvPr>
        </p:nvSpPr>
        <p:spPr>
          <a:xfrm>
            <a:off x="367602" y="779463"/>
            <a:ext cx="4072636" cy="246221"/>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1600"/>
              <a:buNone/>
              <a:defRPr b="1" sz="1600"/>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 name="Google Shape;22;p15"/>
          <p:cNvSpPr txBox="1"/>
          <p:nvPr>
            <p:ph idx="2" type="body"/>
          </p:nvPr>
        </p:nvSpPr>
        <p:spPr>
          <a:xfrm>
            <a:off x="367602" y="1188720"/>
            <a:ext cx="4072636" cy="3589020"/>
          </a:xfrm>
          <a:prstGeom prst="rect">
            <a:avLst/>
          </a:prstGeom>
          <a:noFill/>
          <a:ln>
            <a:noFill/>
          </a:ln>
        </p:spPr>
        <p:txBody>
          <a:bodyPr anchorCtr="0" anchor="t" bIns="0" lIns="0" spcFirstLastPara="1" rIns="0" wrap="square" tIns="0">
            <a:normAutofit/>
          </a:bodyPr>
          <a:lstStyle>
            <a:lvl1pPr indent="-342900" lvl="0" marL="457200" algn="l">
              <a:lnSpc>
                <a:spcPct val="100000"/>
              </a:lnSpc>
              <a:spcBef>
                <a:spcPts val="2000"/>
              </a:spcBef>
              <a:spcAft>
                <a:spcPts val="0"/>
              </a:spcAft>
              <a:buSzPts val="1800"/>
              <a:buChar char="⚫"/>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 name="Google Shape;23;p15"/>
          <p:cNvSpPr txBox="1"/>
          <p:nvPr>
            <p:ph idx="11" type="ftr"/>
          </p:nvPr>
        </p:nvSpPr>
        <p:spPr>
          <a:xfrm>
            <a:off x="366713" y="4857750"/>
            <a:ext cx="4071937" cy="1524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5"/>
          <p:cNvSpPr/>
          <p:nvPr>
            <p:ph idx="3" type="pic"/>
          </p:nvPr>
        </p:nvSpPr>
        <p:spPr>
          <a:xfrm>
            <a:off x="4703763" y="0"/>
            <a:ext cx="4438650" cy="5143500"/>
          </a:xfrm>
          <a:prstGeom prst="rect">
            <a:avLst/>
          </a:prstGeom>
          <a:solidFill>
            <a:schemeClr val="lt2"/>
          </a:solidFill>
          <a:ln>
            <a:noFill/>
          </a:ln>
        </p:spPr>
      </p:sp>
      <p:sp>
        <p:nvSpPr>
          <p:cNvPr id="25" name="Google Shape;25;p15"/>
          <p:cNvSpPr txBox="1"/>
          <p:nvPr>
            <p:ph idx="4" type="body"/>
          </p:nvPr>
        </p:nvSpPr>
        <p:spPr>
          <a:xfrm>
            <a:off x="4887120" y="4917817"/>
            <a:ext cx="4071144" cy="92333"/>
          </a:xfrm>
          <a:prstGeom prst="rect">
            <a:avLst/>
          </a:prstGeom>
          <a:noFill/>
          <a:ln>
            <a:noFill/>
          </a:ln>
        </p:spPr>
        <p:txBody>
          <a:bodyPr anchorCtr="0" anchor="b" bIns="0" lIns="0" spcFirstLastPara="1" rIns="0" wrap="square" tIns="0">
            <a:spAutoFit/>
          </a:bodyPr>
          <a:lstStyle>
            <a:lvl1pPr indent="-228600" lvl="0" marL="457200" algn="l">
              <a:lnSpc>
                <a:spcPct val="100000"/>
              </a:lnSpc>
              <a:spcBef>
                <a:spcPts val="2000"/>
              </a:spcBef>
              <a:spcAft>
                <a:spcPts val="0"/>
              </a:spcAft>
              <a:buSzPts val="600"/>
              <a:buNone/>
              <a:defRPr sz="600">
                <a:solidFill>
                  <a:schemeClr val="lt1"/>
                </a:solidFill>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298450" lvl="4" marL="2286000" algn="l">
              <a:lnSpc>
                <a:spcPct val="100000"/>
              </a:lnSpc>
              <a:spcBef>
                <a:spcPts val="400"/>
              </a:spcBef>
              <a:spcAft>
                <a:spcPts val="0"/>
              </a:spcAft>
              <a:buSzPts val="11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6" name="Shape 26"/>
        <p:cNvGrpSpPr/>
        <p:nvPr/>
      </p:nvGrpSpPr>
      <p:grpSpPr>
        <a:xfrm>
          <a:off x="0" y="0"/>
          <a:ext cx="0" cy="0"/>
          <a:chOff x="0" y="0"/>
          <a:chExt cx="0" cy="0"/>
        </a:xfrm>
      </p:grpSpPr>
      <p:sp>
        <p:nvSpPr>
          <p:cNvPr id="27" name="Google Shape;27;p16"/>
          <p:cNvSpPr txBox="1"/>
          <p:nvPr>
            <p:ph idx="1" type="body"/>
          </p:nvPr>
        </p:nvSpPr>
        <p:spPr>
          <a:xfrm>
            <a:off x="368490" y="1188720"/>
            <a:ext cx="8407020" cy="3589020"/>
          </a:xfrm>
          <a:prstGeom prst="rect">
            <a:avLst/>
          </a:prstGeom>
          <a:noFill/>
          <a:ln>
            <a:noFill/>
          </a:ln>
        </p:spPr>
        <p:txBody>
          <a:bodyPr anchorCtr="0" anchor="t" bIns="0" lIns="0" spcFirstLastPara="1" rIns="0" wrap="square" tIns="0">
            <a:normAutofit/>
          </a:bodyPr>
          <a:lstStyle>
            <a:lvl1pPr indent="-342900" lvl="0" marL="457200" algn="l">
              <a:lnSpc>
                <a:spcPct val="100000"/>
              </a:lnSpc>
              <a:spcBef>
                <a:spcPts val="2000"/>
              </a:spcBef>
              <a:spcAft>
                <a:spcPts val="0"/>
              </a:spcAft>
              <a:buSzPts val="1800"/>
              <a:buChar char="⚫"/>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8" name="Google Shape;28;p16"/>
          <p:cNvSpPr txBox="1"/>
          <p:nvPr>
            <p:ph idx="11" type="ftr"/>
          </p:nvPr>
        </p:nvSpPr>
        <p:spPr>
          <a:xfrm>
            <a:off x="4572000" y="4857750"/>
            <a:ext cx="4386263" cy="1524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6"/>
          <p:cNvSpPr txBox="1"/>
          <p:nvPr>
            <p:ph type="title"/>
          </p:nvPr>
        </p:nvSpPr>
        <p:spPr>
          <a:xfrm>
            <a:off x="368490" y="365760"/>
            <a:ext cx="8407020" cy="398571"/>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 2 Column">
  <p:cSld name="Title and Content - 2 Column">
    <p:spTree>
      <p:nvGrpSpPr>
        <p:cNvPr id="30" name="Shape 30"/>
        <p:cNvGrpSpPr/>
        <p:nvPr/>
      </p:nvGrpSpPr>
      <p:grpSpPr>
        <a:xfrm>
          <a:off x="0" y="0"/>
          <a:ext cx="0" cy="0"/>
          <a:chOff x="0" y="0"/>
          <a:chExt cx="0" cy="0"/>
        </a:xfrm>
      </p:grpSpPr>
      <p:sp>
        <p:nvSpPr>
          <p:cNvPr id="31" name="Google Shape;31;p17"/>
          <p:cNvSpPr txBox="1"/>
          <p:nvPr>
            <p:ph idx="1" type="body"/>
          </p:nvPr>
        </p:nvSpPr>
        <p:spPr>
          <a:xfrm>
            <a:off x="368490" y="1188720"/>
            <a:ext cx="4070160" cy="3589020"/>
          </a:xfrm>
          <a:prstGeom prst="rect">
            <a:avLst/>
          </a:prstGeom>
          <a:noFill/>
          <a:ln>
            <a:noFill/>
          </a:ln>
        </p:spPr>
        <p:txBody>
          <a:bodyPr anchorCtr="0" anchor="t" bIns="0" lIns="0" spcFirstLastPara="1" rIns="0" wrap="square" tIns="0">
            <a:normAutofit/>
          </a:bodyPr>
          <a:lstStyle>
            <a:lvl1pPr indent="-342900" lvl="0" marL="457200" algn="l">
              <a:lnSpc>
                <a:spcPct val="100000"/>
              </a:lnSpc>
              <a:spcBef>
                <a:spcPts val="2000"/>
              </a:spcBef>
              <a:spcAft>
                <a:spcPts val="0"/>
              </a:spcAft>
              <a:buSzPts val="1800"/>
              <a:buChar char="⚫"/>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 name="Google Shape;32;p17"/>
          <p:cNvSpPr txBox="1"/>
          <p:nvPr>
            <p:ph idx="2" type="body"/>
          </p:nvPr>
        </p:nvSpPr>
        <p:spPr>
          <a:xfrm>
            <a:off x="4705540" y="1188720"/>
            <a:ext cx="4070160" cy="3589020"/>
          </a:xfrm>
          <a:prstGeom prst="rect">
            <a:avLst/>
          </a:prstGeom>
          <a:noFill/>
          <a:ln>
            <a:noFill/>
          </a:ln>
        </p:spPr>
        <p:txBody>
          <a:bodyPr anchorCtr="0" anchor="t" bIns="0" lIns="0" spcFirstLastPara="1" rIns="0" wrap="square" tIns="0">
            <a:normAutofit/>
          </a:bodyPr>
          <a:lstStyle>
            <a:lvl1pPr indent="-342900" lvl="0" marL="457200" algn="l">
              <a:lnSpc>
                <a:spcPct val="100000"/>
              </a:lnSpc>
              <a:spcBef>
                <a:spcPts val="2000"/>
              </a:spcBef>
              <a:spcAft>
                <a:spcPts val="0"/>
              </a:spcAft>
              <a:buSzPts val="1800"/>
              <a:buChar char="⚫"/>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 name="Google Shape;33;p17"/>
          <p:cNvSpPr txBox="1"/>
          <p:nvPr>
            <p:ph idx="11" type="ftr"/>
          </p:nvPr>
        </p:nvSpPr>
        <p:spPr>
          <a:xfrm>
            <a:off x="4572000" y="4857750"/>
            <a:ext cx="4386263" cy="1524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7"/>
          <p:cNvSpPr txBox="1"/>
          <p:nvPr>
            <p:ph type="title"/>
          </p:nvPr>
        </p:nvSpPr>
        <p:spPr>
          <a:xfrm>
            <a:off x="368490" y="365760"/>
            <a:ext cx="8407020" cy="398571"/>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A">
  <p:cSld name="Divider A">
    <p:spTree>
      <p:nvGrpSpPr>
        <p:cNvPr id="35" name="Shape 35"/>
        <p:cNvGrpSpPr/>
        <p:nvPr/>
      </p:nvGrpSpPr>
      <p:grpSpPr>
        <a:xfrm>
          <a:off x="0" y="0"/>
          <a:ext cx="0" cy="0"/>
          <a:chOff x="0" y="0"/>
          <a:chExt cx="0" cy="0"/>
        </a:xfrm>
      </p:grpSpPr>
      <p:sp>
        <p:nvSpPr>
          <p:cNvPr id="36" name="Google Shape;36;p18"/>
          <p:cNvSpPr txBox="1"/>
          <p:nvPr>
            <p:ph type="title"/>
          </p:nvPr>
        </p:nvSpPr>
        <p:spPr>
          <a:xfrm>
            <a:off x="3086100" y="1746504"/>
            <a:ext cx="5688100" cy="1108800"/>
          </a:xfrm>
          <a:prstGeom prst="rect">
            <a:avLst/>
          </a:prstGeom>
          <a:noFill/>
          <a:ln>
            <a:noFill/>
          </a:ln>
        </p:spPr>
        <p:txBody>
          <a:bodyPr anchorCtr="0" anchor="b" bIns="0" lIns="0" spcFirstLastPara="1" rIns="0" wrap="square" tIns="0">
            <a:spAutoFit/>
          </a:bodyPr>
          <a:lstStyle>
            <a:lvl1pPr lvl="0" algn="l">
              <a:lnSpc>
                <a:spcPct val="90000"/>
              </a:lnSpc>
              <a:spcBef>
                <a:spcPts val="0"/>
              </a:spcBef>
              <a:spcAft>
                <a:spcPts val="0"/>
              </a:spcAft>
              <a:buClr>
                <a:schemeClr val="dk1"/>
              </a:buClr>
              <a:buSzPts val="4000"/>
              <a:buFont typeface="Arial"/>
              <a:buNone/>
              <a:defRPr b="1" i="0" sz="40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18"/>
          <p:cNvSpPr txBox="1"/>
          <p:nvPr>
            <p:ph idx="1" type="body"/>
          </p:nvPr>
        </p:nvSpPr>
        <p:spPr>
          <a:xfrm>
            <a:off x="3086100" y="2979151"/>
            <a:ext cx="5689600" cy="249299"/>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2000"/>
              </a:spcBef>
              <a:spcAft>
                <a:spcPts val="0"/>
              </a:spcAft>
              <a:buSzPts val="1800"/>
              <a:buNone/>
              <a:defRPr sz="1800">
                <a:solidFill>
                  <a:schemeClr val="dk1"/>
                </a:solidFill>
              </a:defRPr>
            </a:lvl1pPr>
            <a:lvl2pPr indent="-228600" lvl="1" marL="914400" algn="l">
              <a:lnSpc>
                <a:spcPct val="100000"/>
              </a:lnSpc>
              <a:spcBef>
                <a:spcPts val="800"/>
              </a:spcBef>
              <a:spcAft>
                <a:spcPts val="0"/>
              </a:spcAft>
              <a:buSzPts val="1500"/>
              <a:buNone/>
              <a:defRPr sz="1500">
                <a:solidFill>
                  <a:srgbClr val="888888"/>
                </a:solidFill>
              </a:defRPr>
            </a:lvl2pPr>
            <a:lvl3pPr indent="-228600" lvl="2" marL="1371600" algn="l">
              <a:lnSpc>
                <a:spcPct val="100000"/>
              </a:lnSpc>
              <a:spcBef>
                <a:spcPts val="600"/>
              </a:spcBef>
              <a:spcAft>
                <a:spcPts val="0"/>
              </a:spcAft>
              <a:buSzPts val="1350"/>
              <a:buNone/>
              <a:defRPr sz="1350">
                <a:solidFill>
                  <a:srgbClr val="888888"/>
                </a:solidFill>
              </a:defRPr>
            </a:lvl3pPr>
            <a:lvl4pPr indent="-228600" lvl="3" marL="1828800" algn="l">
              <a:lnSpc>
                <a:spcPct val="100000"/>
              </a:lnSpc>
              <a:spcBef>
                <a:spcPts val="500"/>
              </a:spcBef>
              <a:spcAft>
                <a:spcPts val="0"/>
              </a:spcAft>
              <a:buSzPts val="1200"/>
              <a:buNone/>
              <a:defRPr sz="1200">
                <a:solidFill>
                  <a:srgbClr val="888888"/>
                </a:solidFill>
              </a:defRPr>
            </a:lvl4pPr>
            <a:lvl5pPr indent="-228600" lvl="4" marL="2286000" algn="l">
              <a:lnSpc>
                <a:spcPct val="100000"/>
              </a:lnSpc>
              <a:spcBef>
                <a:spcPts val="400"/>
              </a:spcBef>
              <a:spcAft>
                <a:spcPts val="0"/>
              </a:spcAft>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8" name="Google Shape;38;p18"/>
          <p:cNvSpPr txBox="1"/>
          <p:nvPr>
            <p:ph idx="11" type="ftr"/>
          </p:nvPr>
        </p:nvSpPr>
        <p:spPr>
          <a:xfrm>
            <a:off x="4572000" y="4857750"/>
            <a:ext cx="4386263" cy="1524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39" name="Shape 39"/>
        <p:cNvGrpSpPr/>
        <p:nvPr/>
      </p:nvGrpSpPr>
      <p:grpSpPr>
        <a:xfrm>
          <a:off x="0" y="0"/>
          <a:ext cx="0" cy="0"/>
          <a:chOff x="0" y="0"/>
          <a:chExt cx="0" cy="0"/>
        </a:xfrm>
      </p:grpSpPr>
      <p:sp>
        <p:nvSpPr>
          <p:cNvPr id="40" name="Google Shape;40;p19"/>
          <p:cNvSpPr txBox="1"/>
          <p:nvPr>
            <p:ph idx="1" type="body"/>
          </p:nvPr>
        </p:nvSpPr>
        <p:spPr>
          <a:xfrm>
            <a:off x="184150" y="4498811"/>
            <a:ext cx="8775700" cy="187325"/>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2000"/>
              </a:spcBef>
              <a:spcAft>
                <a:spcPts val="0"/>
              </a:spcAft>
              <a:buSzPts val="600"/>
              <a:buNone/>
              <a:defRPr sz="600">
                <a:solidFill>
                  <a:srgbClr val="A5A5A5"/>
                </a:solidFill>
                <a:latin typeface="Arial"/>
                <a:ea typeface="Arial"/>
                <a:cs typeface="Arial"/>
                <a:sym typeface="Arial"/>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1" name="Google Shape;41;p19"/>
          <p:cNvSpPr txBox="1"/>
          <p:nvPr/>
        </p:nvSpPr>
        <p:spPr>
          <a:xfrm>
            <a:off x="184150" y="4705350"/>
            <a:ext cx="8775702" cy="3048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None/>
            </a:pPr>
            <a:r>
              <a:rPr lang="en-US" sz="600">
                <a:solidFill>
                  <a:srgbClr val="A5A5A5"/>
                </a:solidFill>
                <a:latin typeface="Arial"/>
                <a:ea typeface="Arial"/>
                <a:cs typeface="Arial"/>
                <a:sym typeface="Arial"/>
              </a:rPr>
              <a:t>Autodesk and the Autodesk logo are registered trademarks or trademarks of Autodesk, Inc., and/or its subsidiaries and/or affiliates in the USA and/or other countries. All other brand names, product names, or trademarks belong to their respective holders. Autodesk reserves the right to alter product and services offerings, and specifications and pricing at any time without notice, and is not responsible for typographical or graphical errors that may appear in this document.</a:t>
            </a:r>
            <a:endParaRPr/>
          </a:p>
          <a:p>
            <a:pPr indent="0" lvl="0" marL="0" marR="0" rtl="0" algn="l">
              <a:lnSpc>
                <a:spcPct val="90000"/>
              </a:lnSpc>
              <a:spcBef>
                <a:spcPts val="300"/>
              </a:spcBef>
              <a:spcAft>
                <a:spcPts val="0"/>
              </a:spcAft>
              <a:buNone/>
            </a:pPr>
            <a:r>
              <a:rPr lang="en-US" sz="600">
                <a:solidFill>
                  <a:srgbClr val="A5A5A5"/>
                </a:solidFill>
                <a:latin typeface="Arial"/>
                <a:ea typeface="Arial"/>
                <a:cs typeface="Arial"/>
                <a:sym typeface="Arial"/>
              </a:rPr>
              <a:t>© 2024 Autodesk. All rights reserved.</a:t>
            </a:r>
            <a:endParaRPr/>
          </a:p>
        </p:txBody>
      </p:sp>
    </p:spTree>
  </p:cSld>
  <p:clrMapOvr>
    <a:masterClrMapping/>
  </p:clrMapOvr>
  <mc:AlternateContent>
    <mc:Choice Requires="p14">
      <p:transition p14:dur="25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A (Dark)">
  <p:cSld name="Cover A (Dark)">
    <p:bg>
      <p:bgPr>
        <a:solidFill>
          <a:schemeClr val="dk1"/>
        </a:solidFill>
      </p:bgPr>
    </p:bg>
    <p:spTree>
      <p:nvGrpSpPr>
        <p:cNvPr id="42" name="Shape 42"/>
        <p:cNvGrpSpPr/>
        <p:nvPr/>
      </p:nvGrpSpPr>
      <p:grpSpPr>
        <a:xfrm>
          <a:off x="0" y="0"/>
          <a:ext cx="0" cy="0"/>
          <a:chOff x="0" y="0"/>
          <a:chExt cx="0" cy="0"/>
        </a:xfrm>
      </p:grpSpPr>
      <p:sp>
        <p:nvSpPr>
          <p:cNvPr id="43" name="Google Shape;43;p20"/>
          <p:cNvSpPr txBox="1"/>
          <p:nvPr>
            <p:ph idx="1" type="subTitle"/>
          </p:nvPr>
        </p:nvSpPr>
        <p:spPr>
          <a:xfrm>
            <a:off x="366713" y="2982693"/>
            <a:ext cx="5514975" cy="249299"/>
          </a:xfrm>
          <a:prstGeom prst="rect">
            <a:avLst/>
          </a:prstGeom>
          <a:noFill/>
          <a:ln>
            <a:noFill/>
          </a:ln>
        </p:spPr>
        <p:txBody>
          <a:bodyPr anchorCtr="0" anchor="t" bIns="0" lIns="0" spcFirstLastPara="1" rIns="0" wrap="square" tIns="0">
            <a:spAutoFit/>
          </a:bodyPr>
          <a:lstStyle>
            <a:lvl1pPr lvl="0" algn="l">
              <a:lnSpc>
                <a:spcPct val="90000"/>
              </a:lnSpc>
              <a:spcBef>
                <a:spcPts val="2000"/>
              </a:spcBef>
              <a:spcAft>
                <a:spcPts val="0"/>
              </a:spcAft>
              <a:buSzPts val="1800"/>
              <a:buNone/>
              <a:defRPr sz="1800">
                <a:solidFill>
                  <a:schemeClr val="lt1"/>
                </a:solidFill>
              </a:defRPr>
            </a:lvl1pPr>
            <a:lvl2pPr lvl="1" algn="ctr">
              <a:lnSpc>
                <a:spcPct val="100000"/>
              </a:lnSpc>
              <a:spcBef>
                <a:spcPts val="800"/>
              </a:spcBef>
              <a:spcAft>
                <a:spcPts val="0"/>
              </a:spcAft>
              <a:buSzPts val="1500"/>
              <a:buNone/>
              <a:defRPr sz="1500"/>
            </a:lvl2pPr>
            <a:lvl3pPr lvl="2" algn="ctr">
              <a:lnSpc>
                <a:spcPct val="100000"/>
              </a:lnSpc>
              <a:spcBef>
                <a:spcPts val="600"/>
              </a:spcBef>
              <a:spcAft>
                <a:spcPts val="0"/>
              </a:spcAft>
              <a:buSzPts val="1350"/>
              <a:buNone/>
              <a:defRPr sz="1350"/>
            </a:lvl3pPr>
            <a:lvl4pPr lvl="3" algn="ctr">
              <a:lnSpc>
                <a:spcPct val="100000"/>
              </a:lnSpc>
              <a:spcBef>
                <a:spcPts val="5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44" name="Google Shape;44;p20"/>
          <p:cNvSpPr txBox="1"/>
          <p:nvPr>
            <p:ph idx="2" type="body"/>
          </p:nvPr>
        </p:nvSpPr>
        <p:spPr>
          <a:xfrm>
            <a:off x="366712" y="4253137"/>
            <a:ext cx="3840482" cy="215444"/>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1400"/>
              <a:buNone/>
              <a:defRPr sz="1400">
                <a:solidFill>
                  <a:schemeClr val="lt1"/>
                </a:solidFill>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5" name="Google Shape;45;p20"/>
          <p:cNvSpPr txBox="1"/>
          <p:nvPr>
            <p:ph idx="3" type="body"/>
          </p:nvPr>
        </p:nvSpPr>
        <p:spPr>
          <a:xfrm>
            <a:off x="366712" y="4466324"/>
            <a:ext cx="3840482" cy="169277"/>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1100"/>
              <a:buNone/>
              <a:defRPr sz="1100">
                <a:solidFill>
                  <a:schemeClr val="lt1"/>
                </a:solidFill>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p20"/>
          <p:cNvSpPr txBox="1"/>
          <p:nvPr>
            <p:ph idx="11" type="ftr"/>
          </p:nvPr>
        </p:nvSpPr>
        <p:spPr>
          <a:xfrm>
            <a:off x="4572000" y="4857750"/>
            <a:ext cx="4386263" cy="1524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0"/>
          <p:cNvSpPr txBox="1"/>
          <p:nvPr>
            <p:ph type="title"/>
          </p:nvPr>
        </p:nvSpPr>
        <p:spPr>
          <a:xfrm>
            <a:off x="368490" y="1198876"/>
            <a:ext cx="6237287" cy="1661993"/>
          </a:xfrm>
          <a:prstGeom prst="rect">
            <a:avLst/>
          </a:prstGeom>
          <a:noFill/>
          <a:ln>
            <a:noFill/>
          </a:ln>
        </p:spPr>
        <p:txBody>
          <a:bodyPr anchorCtr="0" anchor="b" bIns="0" lIns="0" spcFirstLastPara="1" rIns="0" wrap="square" tIns="0">
            <a:sp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A (Dark)">
  <p:cSld name="Divider A (Dark)">
    <p:bg>
      <p:bgPr>
        <a:solidFill>
          <a:schemeClr val="dk1"/>
        </a:solidFill>
      </p:bgPr>
    </p:bg>
    <p:spTree>
      <p:nvGrpSpPr>
        <p:cNvPr id="48" name="Shape 48"/>
        <p:cNvGrpSpPr/>
        <p:nvPr/>
      </p:nvGrpSpPr>
      <p:grpSpPr>
        <a:xfrm>
          <a:off x="0" y="0"/>
          <a:ext cx="0" cy="0"/>
          <a:chOff x="0" y="0"/>
          <a:chExt cx="0" cy="0"/>
        </a:xfrm>
      </p:grpSpPr>
      <p:sp>
        <p:nvSpPr>
          <p:cNvPr id="49" name="Google Shape;49;p21"/>
          <p:cNvSpPr txBox="1"/>
          <p:nvPr>
            <p:ph type="title"/>
          </p:nvPr>
        </p:nvSpPr>
        <p:spPr>
          <a:xfrm>
            <a:off x="3086100" y="1746504"/>
            <a:ext cx="5688100" cy="1123384"/>
          </a:xfrm>
          <a:prstGeom prst="rect">
            <a:avLst/>
          </a:prstGeom>
          <a:noFill/>
          <a:ln>
            <a:noFill/>
          </a:ln>
        </p:spPr>
        <p:txBody>
          <a:bodyPr anchorCtr="0" anchor="b" bIns="0" lIns="0" spcFirstLastPara="1" rIns="0" wrap="square" tIns="0">
            <a:spAutoFit/>
          </a:bodyPr>
          <a:lstStyle>
            <a:lvl1pPr lvl="0" algn="l">
              <a:lnSpc>
                <a:spcPct val="90000"/>
              </a:lnSpc>
              <a:spcBef>
                <a:spcPts val="0"/>
              </a:spcBef>
              <a:spcAft>
                <a:spcPts val="0"/>
              </a:spcAft>
              <a:buClr>
                <a:schemeClr val="lt1"/>
              </a:buClr>
              <a:buSzPts val="4000"/>
              <a:buFont typeface="Arial"/>
              <a:buNone/>
              <a:defRPr b="1" i="0" sz="4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21"/>
          <p:cNvSpPr txBox="1"/>
          <p:nvPr>
            <p:ph idx="1" type="body"/>
          </p:nvPr>
        </p:nvSpPr>
        <p:spPr>
          <a:xfrm>
            <a:off x="3086100" y="2979151"/>
            <a:ext cx="5689600" cy="249299"/>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2000"/>
              </a:spcBef>
              <a:spcAft>
                <a:spcPts val="0"/>
              </a:spcAft>
              <a:buSzPts val="1800"/>
              <a:buNone/>
              <a:defRPr sz="1800">
                <a:solidFill>
                  <a:schemeClr val="lt1"/>
                </a:solidFill>
              </a:defRPr>
            </a:lvl1pPr>
            <a:lvl2pPr indent="-228600" lvl="1" marL="914400" algn="l">
              <a:lnSpc>
                <a:spcPct val="100000"/>
              </a:lnSpc>
              <a:spcBef>
                <a:spcPts val="800"/>
              </a:spcBef>
              <a:spcAft>
                <a:spcPts val="0"/>
              </a:spcAft>
              <a:buSzPts val="1500"/>
              <a:buNone/>
              <a:defRPr sz="1500">
                <a:solidFill>
                  <a:srgbClr val="888888"/>
                </a:solidFill>
              </a:defRPr>
            </a:lvl2pPr>
            <a:lvl3pPr indent="-228600" lvl="2" marL="1371600" algn="l">
              <a:lnSpc>
                <a:spcPct val="100000"/>
              </a:lnSpc>
              <a:spcBef>
                <a:spcPts val="600"/>
              </a:spcBef>
              <a:spcAft>
                <a:spcPts val="0"/>
              </a:spcAft>
              <a:buSzPts val="1350"/>
              <a:buNone/>
              <a:defRPr sz="1350">
                <a:solidFill>
                  <a:srgbClr val="888888"/>
                </a:solidFill>
              </a:defRPr>
            </a:lvl3pPr>
            <a:lvl4pPr indent="-228600" lvl="3" marL="1828800" algn="l">
              <a:lnSpc>
                <a:spcPct val="100000"/>
              </a:lnSpc>
              <a:spcBef>
                <a:spcPts val="500"/>
              </a:spcBef>
              <a:spcAft>
                <a:spcPts val="0"/>
              </a:spcAft>
              <a:buSzPts val="1200"/>
              <a:buNone/>
              <a:defRPr sz="1200">
                <a:solidFill>
                  <a:srgbClr val="888888"/>
                </a:solidFill>
              </a:defRPr>
            </a:lvl4pPr>
            <a:lvl5pPr indent="-228600" lvl="4" marL="2286000" algn="l">
              <a:lnSpc>
                <a:spcPct val="100000"/>
              </a:lnSpc>
              <a:spcBef>
                <a:spcPts val="400"/>
              </a:spcBef>
              <a:spcAft>
                <a:spcPts val="0"/>
              </a:spcAft>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Tree>
  </p:cSld>
  <p:clrMapOvr>
    <a:masterClrMapping/>
  </p:clrMapOvr>
  <mc:AlternateContent>
    <mc:Choice Requires="p14">
      <p:transition p14:dur="25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B">
  <p:cSld name="Cover B">
    <p:spTree>
      <p:nvGrpSpPr>
        <p:cNvPr id="51" name="Shape 51"/>
        <p:cNvGrpSpPr/>
        <p:nvPr/>
      </p:nvGrpSpPr>
      <p:grpSpPr>
        <a:xfrm>
          <a:off x="0" y="0"/>
          <a:ext cx="0" cy="0"/>
          <a:chOff x="0" y="0"/>
          <a:chExt cx="0" cy="0"/>
        </a:xfrm>
      </p:grpSpPr>
      <p:sp>
        <p:nvSpPr>
          <p:cNvPr id="52" name="Google Shape;52;p22"/>
          <p:cNvSpPr/>
          <p:nvPr/>
        </p:nvSpPr>
        <p:spPr>
          <a:xfrm>
            <a:off x="0" y="0"/>
            <a:ext cx="9144000" cy="5143500"/>
          </a:xfrm>
          <a:prstGeom prst="rect">
            <a:avLst/>
          </a:prstGeom>
          <a:solidFill>
            <a:schemeClr val="lt1">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 name="Google Shape;53;p22"/>
          <p:cNvSpPr/>
          <p:nvPr>
            <p:ph idx="2" type="pic"/>
          </p:nvPr>
        </p:nvSpPr>
        <p:spPr>
          <a:xfrm>
            <a:off x="0" y="0"/>
            <a:ext cx="9144000" cy="5143500"/>
          </a:xfrm>
          <a:prstGeom prst="rect">
            <a:avLst/>
          </a:prstGeom>
          <a:solidFill>
            <a:srgbClr val="D8D8D8"/>
          </a:solidFill>
          <a:ln>
            <a:noFill/>
          </a:ln>
        </p:spPr>
      </p:sp>
      <p:cxnSp>
        <p:nvCxnSpPr>
          <p:cNvPr id="54" name="Google Shape;54;p22"/>
          <p:cNvCxnSpPr/>
          <p:nvPr/>
        </p:nvCxnSpPr>
        <p:spPr>
          <a:xfrm rot="10800000">
            <a:off x="1941479" y="3680107"/>
            <a:ext cx="1317600" cy="0"/>
          </a:xfrm>
          <a:prstGeom prst="straightConnector1">
            <a:avLst/>
          </a:prstGeom>
          <a:noFill/>
          <a:ln cap="flat" cmpd="sng" w="38100">
            <a:solidFill>
              <a:schemeClr val="dk2"/>
            </a:solidFill>
            <a:prstDash val="solid"/>
            <a:miter lim="800000"/>
            <a:headEnd len="sm" w="sm" type="none"/>
            <a:tailEnd len="sm" w="sm" type="none"/>
          </a:ln>
        </p:spPr>
      </p:cxnSp>
      <p:sp>
        <p:nvSpPr>
          <p:cNvPr id="55" name="Google Shape;55;p22"/>
          <p:cNvSpPr txBox="1"/>
          <p:nvPr>
            <p:ph idx="1" type="body"/>
          </p:nvPr>
        </p:nvSpPr>
        <p:spPr>
          <a:xfrm>
            <a:off x="4572000" y="4923935"/>
            <a:ext cx="4385410" cy="92333"/>
          </a:xfrm>
          <a:prstGeom prst="rect">
            <a:avLst/>
          </a:prstGeom>
          <a:noFill/>
          <a:ln>
            <a:noFill/>
          </a:ln>
        </p:spPr>
        <p:txBody>
          <a:bodyPr anchorCtr="0" anchor="b" bIns="0" lIns="0" spcFirstLastPara="1" rIns="0" wrap="square" tIns="0">
            <a:spAutoFit/>
          </a:bodyPr>
          <a:lstStyle>
            <a:lvl1pPr indent="-228600" lvl="0" marL="457200" algn="r">
              <a:lnSpc>
                <a:spcPct val="100000"/>
              </a:lnSpc>
              <a:spcBef>
                <a:spcPts val="2000"/>
              </a:spcBef>
              <a:spcAft>
                <a:spcPts val="0"/>
              </a:spcAft>
              <a:buSzPts val="600"/>
              <a:buNone/>
              <a:defRPr sz="600">
                <a:solidFill>
                  <a:srgbClr val="7F7F7F"/>
                </a:solidFill>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298450" lvl="4" marL="2286000" algn="l">
              <a:lnSpc>
                <a:spcPct val="100000"/>
              </a:lnSpc>
              <a:spcBef>
                <a:spcPts val="400"/>
              </a:spcBef>
              <a:spcAft>
                <a:spcPts val="0"/>
              </a:spcAft>
              <a:buSzPts val="11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6" name="Google Shape;56;p22"/>
          <p:cNvSpPr txBox="1"/>
          <p:nvPr>
            <p:ph idx="3" type="subTitle"/>
          </p:nvPr>
        </p:nvSpPr>
        <p:spPr>
          <a:xfrm>
            <a:off x="1941479" y="2961602"/>
            <a:ext cx="6834221" cy="249299"/>
          </a:xfrm>
          <a:prstGeom prst="rect">
            <a:avLst/>
          </a:prstGeom>
          <a:noFill/>
          <a:ln>
            <a:noFill/>
          </a:ln>
        </p:spPr>
        <p:txBody>
          <a:bodyPr anchorCtr="0" anchor="t" bIns="0" lIns="0" spcFirstLastPara="1" rIns="0" wrap="square" tIns="0">
            <a:spAutoFit/>
          </a:bodyPr>
          <a:lstStyle>
            <a:lvl1pPr lvl="0" algn="l">
              <a:lnSpc>
                <a:spcPct val="100000"/>
              </a:lnSpc>
              <a:spcBef>
                <a:spcPts val="2000"/>
              </a:spcBef>
              <a:spcAft>
                <a:spcPts val="0"/>
              </a:spcAft>
              <a:buSzPts val="1800"/>
              <a:buNone/>
              <a:defRPr sz="1800"/>
            </a:lvl1pPr>
            <a:lvl2pPr lvl="1" algn="l">
              <a:lnSpc>
                <a:spcPct val="100000"/>
              </a:lnSpc>
              <a:spcBef>
                <a:spcPts val="800"/>
              </a:spcBef>
              <a:spcAft>
                <a:spcPts val="0"/>
              </a:spcAft>
              <a:buSzPts val="1800"/>
              <a:buChar char="o"/>
              <a:defRPr/>
            </a:lvl2pPr>
            <a:lvl3pPr lvl="2" algn="l">
              <a:lnSpc>
                <a:spcPct val="100000"/>
              </a:lnSpc>
              <a:spcBef>
                <a:spcPts val="600"/>
              </a:spcBef>
              <a:spcAft>
                <a:spcPts val="0"/>
              </a:spcAft>
              <a:buSzPts val="1800"/>
              <a:buChar char="•"/>
              <a:defRPr/>
            </a:lvl3pPr>
            <a:lvl4pPr lvl="3" algn="l">
              <a:lnSpc>
                <a:spcPct val="100000"/>
              </a:lnSpc>
              <a:spcBef>
                <a:spcPts val="500"/>
              </a:spcBef>
              <a:spcAft>
                <a:spcPts val="0"/>
              </a:spcAft>
              <a:buSzPts val="1800"/>
              <a:buChar char="•"/>
              <a:defRPr/>
            </a:lvl4pPr>
            <a:lvl5pPr lvl="4" algn="l">
              <a:lnSpc>
                <a:spcPct val="100000"/>
              </a:lnSpc>
              <a:spcBef>
                <a:spcPts val="400"/>
              </a:spcBef>
              <a:spcAft>
                <a:spcPts val="0"/>
              </a:spcAft>
              <a:buSzPts val="1800"/>
              <a:buChar char="•"/>
              <a:defRPr/>
            </a:lvl5pPr>
            <a:lvl6pPr lvl="5" algn="l">
              <a:lnSpc>
                <a:spcPct val="90000"/>
              </a:lnSpc>
              <a:spcBef>
                <a:spcPts val="375"/>
              </a:spcBef>
              <a:spcAft>
                <a:spcPts val="0"/>
              </a:spcAft>
              <a:buClr>
                <a:schemeClr val="dk1"/>
              </a:buClr>
              <a:buSzPts val="1800"/>
              <a:buChar char="•"/>
              <a:defRPr/>
            </a:lvl6pPr>
            <a:lvl7pPr lvl="6" algn="l">
              <a:lnSpc>
                <a:spcPct val="90000"/>
              </a:lnSpc>
              <a:spcBef>
                <a:spcPts val="375"/>
              </a:spcBef>
              <a:spcAft>
                <a:spcPts val="0"/>
              </a:spcAft>
              <a:buClr>
                <a:schemeClr val="dk1"/>
              </a:buClr>
              <a:buSzPts val="1800"/>
              <a:buChar char="•"/>
              <a:defRPr/>
            </a:lvl7pPr>
            <a:lvl8pPr lvl="7" algn="l">
              <a:lnSpc>
                <a:spcPct val="90000"/>
              </a:lnSpc>
              <a:spcBef>
                <a:spcPts val="375"/>
              </a:spcBef>
              <a:spcAft>
                <a:spcPts val="0"/>
              </a:spcAft>
              <a:buClr>
                <a:schemeClr val="dk1"/>
              </a:buClr>
              <a:buSzPts val="1800"/>
              <a:buChar char="•"/>
              <a:defRPr/>
            </a:lvl8pPr>
            <a:lvl9pPr lvl="8" algn="l">
              <a:lnSpc>
                <a:spcPct val="90000"/>
              </a:lnSpc>
              <a:spcBef>
                <a:spcPts val="375"/>
              </a:spcBef>
              <a:spcAft>
                <a:spcPts val="0"/>
              </a:spcAft>
              <a:buClr>
                <a:schemeClr val="dk1"/>
              </a:buClr>
              <a:buSzPts val="1800"/>
              <a:buChar char="•"/>
              <a:defRPr/>
            </a:lvl9pPr>
          </a:lstStyle>
          <a:p/>
        </p:txBody>
      </p:sp>
      <p:sp>
        <p:nvSpPr>
          <p:cNvPr id="57" name="Google Shape;57;p22"/>
          <p:cNvSpPr txBox="1"/>
          <p:nvPr>
            <p:ph idx="4" type="body"/>
          </p:nvPr>
        </p:nvSpPr>
        <p:spPr>
          <a:xfrm>
            <a:off x="1941479" y="3898203"/>
            <a:ext cx="3840482" cy="215444"/>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1400"/>
              <a:buNone/>
              <a:defRPr sz="1400"/>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8" name="Google Shape;58;p22"/>
          <p:cNvSpPr txBox="1"/>
          <p:nvPr>
            <p:ph idx="5" type="body"/>
          </p:nvPr>
        </p:nvSpPr>
        <p:spPr>
          <a:xfrm>
            <a:off x="1941479" y="4111390"/>
            <a:ext cx="3840482" cy="169277"/>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1100"/>
              <a:buNone/>
              <a:defRPr sz="1100"/>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9" name="Google Shape;59;p22"/>
          <p:cNvSpPr txBox="1"/>
          <p:nvPr>
            <p:ph type="title"/>
          </p:nvPr>
        </p:nvSpPr>
        <p:spPr>
          <a:xfrm>
            <a:off x="1941288" y="1757246"/>
            <a:ext cx="6834221" cy="1107996"/>
          </a:xfrm>
          <a:prstGeom prst="rect">
            <a:avLst/>
          </a:prstGeom>
          <a:noFill/>
          <a:ln>
            <a:noFill/>
          </a:ln>
        </p:spPr>
        <p:txBody>
          <a:bodyPr anchorCtr="0" anchor="b" bIns="0" lIns="0" spcFirstLastPara="1" rIns="0" wrap="square" tIns="0">
            <a:spAutoFit/>
          </a:bodyPr>
          <a:lstStyle>
            <a:lvl1pPr lvl="0" algn="l">
              <a:lnSpc>
                <a:spcPct val="90000"/>
              </a:lnSpc>
              <a:spcBef>
                <a:spcPts val="0"/>
              </a:spcBef>
              <a:spcAft>
                <a:spcPts val="0"/>
              </a:spcAft>
              <a:buClr>
                <a:schemeClr val="dk1"/>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
  <p:cSld name="Divider B">
    <p:spTree>
      <p:nvGrpSpPr>
        <p:cNvPr id="60" name="Shape 60"/>
        <p:cNvGrpSpPr/>
        <p:nvPr/>
      </p:nvGrpSpPr>
      <p:grpSpPr>
        <a:xfrm>
          <a:off x="0" y="0"/>
          <a:ext cx="0" cy="0"/>
          <a:chOff x="0" y="0"/>
          <a:chExt cx="0" cy="0"/>
        </a:xfrm>
      </p:grpSpPr>
      <p:sp>
        <p:nvSpPr>
          <p:cNvPr id="61" name="Google Shape;61;p23"/>
          <p:cNvSpPr/>
          <p:nvPr/>
        </p:nvSpPr>
        <p:spPr>
          <a:xfrm>
            <a:off x="0" y="0"/>
            <a:ext cx="9144000" cy="5143500"/>
          </a:xfrm>
          <a:prstGeom prst="rect">
            <a:avLst/>
          </a:prstGeom>
          <a:solidFill>
            <a:schemeClr val="lt1">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2" name="Google Shape;62;p23"/>
          <p:cNvSpPr/>
          <p:nvPr>
            <p:ph idx="2" type="pic"/>
          </p:nvPr>
        </p:nvSpPr>
        <p:spPr>
          <a:xfrm>
            <a:off x="0" y="0"/>
            <a:ext cx="9144000" cy="5143500"/>
          </a:xfrm>
          <a:prstGeom prst="rect">
            <a:avLst/>
          </a:prstGeom>
          <a:solidFill>
            <a:srgbClr val="D8D8D8"/>
          </a:solidFill>
          <a:ln>
            <a:noFill/>
          </a:ln>
        </p:spPr>
      </p:sp>
      <p:sp>
        <p:nvSpPr>
          <p:cNvPr id="63" name="Google Shape;63;p23"/>
          <p:cNvSpPr txBox="1"/>
          <p:nvPr>
            <p:ph idx="1" type="body"/>
          </p:nvPr>
        </p:nvSpPr>
        <p:spPr>
          <a:xfrm>
            <a:off x="186590" y="4917817"/>
            <a:ext cx="4385410" cy="92333"/>
          </a:xfrm>
          <a:prstGeom prst="rect">
            <a:avLst/>
          </a:prstGeom>
          <a:noFill/>
          <a:ln>
            <a:noFill/>
          </a:ln>
        </p:spPr>
        <p:txBody>
          <a:bodyPr anchorCtr="0" anchor="b" bIns="0" lIns="0" spcFirstLastPara="1" rIns="0" wrap="square" tIns="0">
            <a:spAutoFit/>
          </a:bodyPr>
          <a:lstStyle>
            <a:lvl1pPr indent="-228600" lvl="0" marL="457200" algn="l">
              <a:lnSpc>
                <a:spcPct val="100000"/>
              </a:lnSpc>
              <a:spcBef>
                <a:spcPts val="2000"/>
              </a:spcBef>
              <a:spcAft>
                <a:spcPts val="0"/>
              </a:spcAft>
              <a:buSzPts val="600"/>
              <a:buNone/>
              <a:defRPr sz="600">
                <a:solidFill>
                  <a:srgbClr val="7F7F7F"/>
                </a:solidFill>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298450" lvl="4" marL="2286000" algn="l">
              <a:lnSpc>
                <a:spcPct val="100000"/>
              </a:lnSpc>
              <a:spcBef>
                <a:spcPts val="400"/>
              </a:spcBef>
              <a:spcAft>
                <a:spcPts val="0"/>
              </a:spcAft>
              <a:buSzPts val="11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4" name="Google Shape;64;p23"/>
          <p:cNvSpPr txBox="1"/>
          <p:nvPr>
            <p:ph idx="3" type="body"/>
          </p:nvPr>
        </p:nvSpPr>
        <p:spPr>
          <a:xfrm>
            <a:off x="737395" y="2972006"/>
            <a:ext cx="5689600" cy="249299"/>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2000"/>
              </a:spcBef>
              <a:spcAft>
                <a:spcPts val="0"/>
              </a:spcAft>
              <a:buSzPts val="1800"/>
              <a:buNone/>
              <a:defRPr sz="1800">
                <a:solidFill>
                  <a:schemeClr val="dk1"/>
                </a:solidFill>
              </a:defRPr>
            </a:lvl1pPr>
            <a:lvl2pPr indent="-228600" lvl="1" marL="914400" algn="l">
              <a:lnSpc>
                <a:spcPct val="100000"/>
              </a:lnSpc>
              <a:spcBef>
                <a:spcPts val="800"/>
              </a:spcBef>
              <a:spcAft>
                <a:spcPts val="0"/>
              </a:spcAft>
              <a:buSzPts val="1500"/>
              <a:buNone/>
              <a:defRPr sz="1500">
                <a:solidFill>
                  <a:srgbClr val="888888"/>
                </a:solidFill>
              </a:defRPr>
            </a:lvl2pPr>
            <a:lvl3pPr indent="-228600" lvl="2" marL="1371600" algn="l">
              <a:lnSpc>
                <a:spcPct val="100000"/>
              </a:lnSpc>
              <a:spcBef>
                <a:spcPts val="600"/>
              </a:spcBef>
              <a:spcAft>
                <a:spcPts val="0"/>
              </a:spcAft>
              <a:buSzPts val="1350"/>
              <a:buNone/>
              <a:defRPr sz="1350">
                <a:solidFill>
                  <a:srgbClr val="888888"/>
                </a:solidFill>
              </a:defRPr>
            </a:lvl3pPr>
            <a:lvl4pPr indent="-228600" lvl="3" marL="1828800" algn="l">
              <a:lnSpc>
                <a:spcPct val="100000"/>
              </a:lnSpc>
              <a:spcBef>
                <a:spcPts val="500"/>
              </a:spcBef>
              <a:spcAft>
                <a:spcPts val="0"/>
              </a:spcAft>
              <a:buSzPts val="1200"/>
              <a:buNone/>
              <a:defRPr sz="1200">
                <a:solidFill>
                  <a:srgbClr val="888888"/>
                </a:solidFill>
              </a:defRPr>
            </a:lvl4pPr>
            <a:lvl5pPr indent="-228600" lvl="4" marL="2286000" algn="l">
              <a:lnSpc>
                <a:spcPct val="100000"/>
              </a:lnSpc>
              <a:spcBef>
                <a:spcPts val="400"/>
              </a:spcBef>
              <a:spcAft>
                <a:spcPts val="0"/>
              </a:spcAft>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65" name="Google Shape;65;p23"/>
          <p:cNvSpPr txBox="1"/>
          <p:nvPr>
            <p:ph type="title"/>
          </p:nvPr>
        </p:nvSpPr>
        <p:spPr>
          <a:xfrm>
            <a:off x="737394" y="1765679"/>
            <a:ext cx="6245352" cy="1107996"/>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Content">
  <p:cSld name="Title, Subtitle, and Content">
    <p:spTree>
      <p:nvGrpSpPr>
        <p:cNvPr id="66" name="Shape 66"/>
        <p:cNvGrpSpPr/>
        <p:nvPr/>
      </p:nvGrpSpPr>
      <p:grpSpPr>
        <a:xfrm>
          <a:off x="0" y="0"/>
          <a:ext cx="0" cy="0"/>
          <a:chOff x="0" y="0"/>
          <a:chExt cx="0" cy="0"/>
        </a:xfrm>
      </p:grpSpPr>
      <p:sp>
        <p:nvSpPr>
          <p:cNvPr id="67" name="Google Shape;67;p24"/>
          <p:cNvSpPr txBox="1"/>
          <p:nvPr>
            <p:ph idx="1" type="body"/>
          </p:nvPr>
        </p:nvSpPr>
        <p:spPr>
          <a:xfrm>
            <a:off x="368490" y="779463"/>
            <a:ext cx="8407020" cy="246221"/>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1600"/>
              <a:buNone/>
              <a:defRPr b="1" sz="1600"/>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8" name="Google Shape;68;p24"/>
          <p:cNvSpPr txBox="1"/>
          <p:nvPr>
            <p:ph idx="2" type="body"/>
          </p:nvPr>
        </p:nvSpPr>
        <p:spPr>
          <a:xfrm>
            <a:off x="368490" y="1188720"/>
            <a:ext cx="8407020" cy="3589020"/>
          </a:xfrm>
          <a:prstGeom prst="rect">
            <a:avLst/>
          </a:prstGeom>
          <a:noFill/>
          <a:ln>
            <a:noFill/>
          </a:ln>
        </p:spPr>
        <p:txBody>
          <a:bodyPr anchorCtr="0" anchor="t" bIns="0" lIns="0" spcFirstLastPara="1" rIns="0" wrap="square" tIns="0">
            <a:normAutofit/>
          </a:bodyPr>
          <a:lstStyle>
            <a:lvl1pPr indent="-342900" lvl="0" marL="457200" algn="l">
              <a:lnSpc>
                <a:spcPct val="100000"/>
              </a:lnSpc>
              <a:spcBef>
                <a:spcPts val="2000"/>
              </a:spcBef>
              <a:spcAft>
                <a:spcPts val="0"/>
              </a:spcAft>
              <a:buSzPts val="1800"/>
              <a:buChar char="⚫"/>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9" name="Google Shape;69;p24"/>
          <p:cNvSpPr txBox="1"/>
          <p:nvPr>
            <p:ph type="title"/>
          </p:nvPr>
        </p:nvSpPr>
        <p:spPr>
          <a:xfrm>
            <a:off x="368490" y="365760"/>
            <a:ext cx="8407020" cy="398571"/>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Image">
  <p:cSld name="Title, Text, and Image">
    <p:spTree>
      <p:nvGrpSpPr>
        <p:cNvPr id="70" name="Shape 70"/>
        <p:cNvGrpSpPr/>
        <p:nvPr/>
      </p:nvGrpSpPr>
      <p:grpSpPr>
        <a:xfrm>
          <a:off x="0" y="0"/>
          <a:ext cx="0" cy="0"/>
          <a:chOff x="0" y="0"/>
          <a:chExt cx="0" cy="0"/>
        </a:xfrm>
      </p:grpSpPr>
      <p:sp>
        <p:nvSpPr>
          <p:cNvPr id="71" name="Google Shape;71;p25"/>
          <p:cNvSpPr txBox="1"/>
          <p:nvPr>
            <p:ph idx="1" type="body"/>
          </p:nvPr>
        </p:nvSpPr>
        <p:spPr>
          <a:xfrm>
            <a:off x="368490" y="1188720"/>
            <a:ext cx="4070160" cy="3589020"/>
          </a:xfrm>
          <a:prstGeom prst="rect">
            <a:avLst/>
          </a:prstGeom>
          <a:noFill/>
          <a:ln>
            <a:noFill/>
          </a:ln>
        </p:spPr>
        <p:txBody>
          <a:bodyPr anchorCtr="0" anchor="t" bIns="0" lIns="0" spcFirstLastPara="1" rIns="0" wrap="square" tIns="0">
            <a:normAutofit/>
          </a:bodyPr>
          <a:lstStyle>
            <a:lvl1pPr indent="-342900" lvl="0" marL="457200" algn="l">
              <a:lnSpc>
                <a:spcPct val="100000"/>
              </a:lnSpc>
              <a:spcBef>
                <a:spcPts val="2000"/>
              </a:spcBef>
              <a:spcAft>
                <a:spcPts val="0"/>
              </a:spcAft>
              <a:buSzPts val="1800"/>
              <a:buChar char="⚫"/>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2" name="Google Shape;72;p25"/>
          <p:cNvSpPr/>
          <p:nvPr>
            <p:ph idx="2" type="pic"/>
          </p:nvPr>
        </p:nvSpPr>
        <p:spPr>
          <a:xfrm>
            <a:off x="4705352" y="1198644"/>
            <a:ext cx="4070349" cy="3579096"/>
          </a:xfrm>
          <a:prstGeom prst="rect">
            <a:avLst/>
          </a:prstGeom>
          <a:solidFill>
            <a:srgbClr val="D8D8D8"/>
          </a:solidFill>
          <a:ln>
            <a:noFill/>
          </a:ln>
        </p:spPr>
      </p:sp>
      <p:sp>
        <p:nvSpPr>
          <p:cNvPr id="73" name="Google Shape;73;p25"/>
          <p:cNvSpPr txBox="1"/>
          <p:nvPr>
            <p:ph idx="3" type="body"/>
          </p:nvPr>
        </p:nvSpPr>
        <p:spPr>
          <a:xfrm>
            <a:off x="4703763" y="4593074"/>
            <a:ext cx="4071938" cy="184666"/>
          </a:xfrm>
          <a:prstGeom prst="rect">
            <a:avLst/>
          </a:prstGeom>
          <a:noFill/>
          <a:ln>
            <a:noFill/>
          </a:ln>
        </p:spPr>
        <p:txBody>
          <a:bodyPr anchorCtr="0" anchor="b" bIns="45700" lIns="73150" spcFirstLastPara="1" rIns="73150" wrap="square" tIns="45700">
            <a:spAutoFit/>
          </a:bodyPr>
          <a:lstStyle>
            <a:lvl1pPr indent="-228600" lvl="0" marL="457200" algn="l">
              <a:lnSpc>
                <a:spcPct val="100000"/>
              </a:lnSpc>
              <a:spcBef>
                <a:spcPts val="2000"/>
              </a:spcBef>
              <a:spcAft>
                <a:spcPts val="0"/>
              </a:spcAft>
              <a:buSzPts val="600"/>
              <a:buNone/>
              <a:defRPr sz="600">
                <a:solidFill>
                  <a:schemeClr val="lt1"/>
                </a:solidFill>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298450" lvl="4" marL="2286000" algn="l">
              <a:lnSpc>
                <a:spcPct val="100000"/>
              </a:lnSpc>
              <a:spcBef>
                <a:spcPts val="400"/>
              </a:spcBef>
              <a:spcAft>
                <a:spcPts val="0"/>
              </a:spcAft>
              <a:buSzPts val="11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4" name="Google Shape;74;p25"/>
          <p:cNvSpPr txBox="1"/>
          <p:nvPr>
            <p:ph type="title"/>
          </p:nvPr>
        </p:nvSpPr>
        <p:spPr>
          <a:xfrm>
            <a:off x="368490" y="365760"/>
            <a:ext cx="8407020" cy="398571"/>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Right">
  <p:cSld name="Image Right">
    <p:spTree>
      <p:nvGrpSpPr>
        <p:cNvPr id="75" name="Shape 75"/>
        <p:cNvGrpSpPr/>
        <p:nvPr/>
      </p:nvGrpSpPr>
      <p:grpSpPr>
        <a:xfrm>
          <a:off x="0" y="0"/>
          <a:ext cx="0" cy="0"/>
          <a:chOff x="0" y="0"/>
          <a:chExt cx="0" cy="0"/>
        </a:xfrm>
      </p:grpSpPr>
      <p:sp>
        <p:nvSpPr>
          <p:cNvPr id="76" name="Google Shape;76;p26"/>
          <p:cNvSpPr txBox="1"/>
          <p:nvPr>
            <p:ph type="title"/>
          </p:nvPr>
        </p:nvSpPr>
        <p:spPr>
          <a:xfrm>
            <a:off x="368490" y="365760"/>
            <a:ext cx="5513198" cy="398571"/>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2800"/>
              <a:buFont typeface="Arial"/>
              <a:buNone/>
              <a:defRPr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26"/>
          <p:cNvSpPr txBox="1"/>
          <p:nvPr>
            <p:ph idx="1" type="body"/>
          </p:nvPr>
        </p:nvSpPr>
        <p:spPr>
          <a:xfrm>
            <a:off x="368490" y="779463"/>
            <a:ext cx="5513198" cy="246221"/>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1600"/>
              <a:buNone/>
              <a:defRPr b="1" sz="1600"/>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8" name="Google Shape;78;p26"/>
          <p:cNvSpPr txBox="1"/>
          <p:nvPr>
            <p:ph idx="2" type="body"/>
          </p:nvPr>
        </p:nvSpPr>
        <p:spPr>
          <a:xfrm>
            <a:off x="368490" y="1188720"/>
            <a:ext cx="5513198" cy="3589020"/>
          </a:xfrm>
          <a:prstGeom prst="rect">
            <a:avLst/>
          </a:prstGeom>
          <a:noFill/>
          <a:ln>
            <a:noFill/>
          </a:ln>
        </p:spPr>
        <p:txBody>
          <a:bodyPr anchorCtr="0" anchor="t" bIns="0" lIns="0" spcFirstLastPara="1" rIns="0" wrap="square" tIns="0">
            <a:normAutofit/>
          </a:bodyPr>
          <a:lstStyle>
            <a:lvl1pPr indent="-342900" lvl="0" marL="457200" algn="l">
              <a:lnSpc>
                <a:spcPct val="100000"/>
              </a:lnSpc>
              <a:spcBef>
                <a:spcPts val="2000"/>
              </a:spcBef>
              <a:spcAft>
                <a:spcPts val="0"/>
              </a:spcAft>
              <a:buSzPts val="1800"/>
              <a:buChar char="⚫"/>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9" name="Google Shape;79;p26"/>
          <p:cNvSpPr/>
          <p:nvPr>
            <p:ph idx="3" type="pic"/>
          </p:nvPr>
        </p:nvSpPr>
        <p:spPr>
          <a:xfrm>
            <a:off x="6157913" y="0"/>
            <a:ext cx="2986087" cy="5143500"/>
          </a:xfrm>
          <a:prstGeom prst="rect">
            <a:avLst/>
          </a:prstGeom>
          <a:solidFill>
            <a:schemeClr val="lt2"/>
          </a:solidFill>
          <a:ln>
            <a:noFill/>
          </a:ln>
        </p:spPr>
      </p:sp>
      <p:sp>
        <p:nvSpPr>
          <p:cNvPr id="80" name="Google Shape;80;p26"/>
          <p:cNvSpPr txBox="1"/>
          <p:nvPr>
            <p:ph idx="4" type="body"/>
          </p:nvPr>
        </p:nvSpPr>
        <p:spPr>
          <a:xfrm>
            <a:off x="6342062" y="4917817"/>
            <a:ext cx="2617787" cy="92333"/>
          </a:xfrm>
          <a:prstGeom prst="rect">
            <a:avLst/>
          </a:prstGeom>
          <a:noFill/>
          <a:ln>
            <a:noFill/>
          </a:ln>
        </p:spPr>
        <p:txBody>
          <a:bodyPr anchorCtr="0" anchor="b" bIns="0" lIns="0" spcFirstLastPara="1" rIns="0" wrap="square" tIns="0">
            <a:spAutoFit/>
          </a:bodyPr>
          <a:lstStyle>
            <a:lvl1pPr indent="-228600" lvl="0" marL="457200" algn="l">
              <a:lnSpc>
                <a:spcPct val="100000"/>
              </a:lnSpc>
              <a:spcBef>
                <a:spcPts val="2000"/>
              </a:spcBef>
              <a:spcAft>
                <a:spcPts val="0"/>
              </a:spcAft>
              <a:buSzPts val="600"/>
              <a:buNone/>
              <a:defRPr sz="600">
                <a:solidFill>
                  <a:schemeClr val="lt1"/>
                </a:solidFill>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298450" lvl="4" marL="2286000" algn="l">
              <a:lnSpc>
                <a:spcPct val="100000"/>
              </a:lnSpc>
              <a:spcBef>
                <a:spcPts val="400"/>
              </a:spcBef>
              <a:spcAft>
                <a:spcPts val="0"/>
              </a:spcAft>
              <a:buSzPts val="11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Left">
  <p:cSld name="Image Left">
    <p:spTree>
      <p:nvGrpSpPr>
        <p:cNvPr id="81" name="Shape 81"/>
        <p:cNvGrpSpPr/>
        <p:nvPr/>
      </p:nvGrpSpPr>
      <p:grpSpPr>
        <a:xfrm>
          <a:off x="0" y="0"/>
          <a:ext cx="0" cy="0"/>
          <a:chOff x="0" y="0"/>
          <a:chExt cx="0" cy="0"/>
        </a:xfrm>
      </p:grpSpPr>
      <p:sp>
        <p:nvSpPr>
          <p:cNvPr id="82" name="Google Shape;82;p27"/>
          <p:cNvSpPr txBox="1"/>
          <p:nvPr>
            <p:ph type="title"/>
          </p:nvPr>
        </p:nvSpPr>
        <p:spPr>
          <a:xfrm>
            <a:off x="3263201" y="365760"/>
            <a:ext cx="5513198" cy="398571"/>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2800"/>
              <a:buFont typeface="Arial"/>
              <a:buNone/>
              <a:defRPr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27"/>
          <p:cNvSpPr txBox="1"/>
          <p:nvPr>
            <p:ph idx="1" type="body"/>
          </p:nvPr>
        </p:nvSpPr>
        <p:spPr>
          <a:xfrm>
            <a:off x="3263201" y="779463"/>
            <a:ext cx="5513198" cy="246221"/>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1600"/>
              <a:buNone/>
              <a:defRPr b="1" sz="1600"/>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4" name="Google Shape;84;p27"/>
          <p:cNvSpPr txBox="1"/>
          <p:nvPr>
            <p:ph idx="2" type="body"/>
          </p:nvPr>
        </p:nvSpPr>
        <p:spPr>
          <a:xfrm>
            <a:off x="3263201" y="1188720"/>
            <a:ext cx="5513198" cy="3589020"/>
          </a:xfrm>
          <a:prstGeom prst="rect">
            <a:avLst/>
          </a:prstGeom>
          <a:noFill/>
          <a:ln>
            <a:noFill/>
          </a:ln>
        </p:spPr>
        <p:txBody>
          <a:bodyPr anchorCtr="0" anchor="t" bIns="0" lIns="0" spcFirstLastPara="1" rIns="0" wrap="square" tIns="0">
            <a:normAutofit/>
          </a:bodyPr>
          <a:lstStyle>
            <a:lvl1pPr indent="-342900" lvl="0" marL="457200" algn="l">
              <a:lnSpc>
                <a:spcPct val="100000"/>
              </a:lnSpc>
              <a:spcBef>
                <a:spcPts val="2000"/>
              </a:spcBef>
              <a:spcAft>
                <a:spcPts val="0"/>
              </a:spcAft>
              <a:buSzPts val="1800"/>
              <a:buChar char="⚫"/>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 name="Google Shape;85;p27"/>
          <p:cNvSpPr/>
          <p:nvPr>
            <p:ph idx="3" type="pic"/>
          </p:nvPr>
        </p:nvSpPr>
        <p:spPr>
          <a:xfrm>
            <a:off x="0" y="0"/>
            <a:ext cx="2986087" cy="5143500"/>
          </a:xfrm>
          <a:prstGeom prst="rect">
            <a:avLst/>
          </a:prstGeom>
          <a:solidFill>
            <a:schemeClr val="lt2"/>
          </a:solidFill>
          <a:ln>
            <a:noFill/>
          </a:ln>
        </p:spPr>
      </p:sp>
      <p:sp>
        <p:nvSpPr>
          <p:cNvPr id="86" name="Google Shape;86;p27"/>
          <p:cNvSpPr txBox="1"/>
          <p:nvPr>
            <p:ph idx="4" type="body"/>
          </p:nvPr>
        </p:nvSpPr>
        <p:spPr>
          <a:xfrm>
            <a:off x="183357" y="4917817"/>
            <a:ext cx="2613818" cy="92333"/>
          </a:xfrm>
          <a:prstGeom prst="rect">
            <a:avLst/>
          </a:prstGeom>
          <a:noFill/>
          <a:ln>
            <a:noFill/>
          </a:ln>
        </p:spPr>
        <p:txBody>
          <a:bodyPr anchorCtr="0" anchor="b" bIns="0" lIns="0" spcFirstLastPara="1" rIns="0" wrap="square" tIns="0">
            <a:spAutoFit/>
          </a:bodyPr>
          <a:lstStyle>
            <a:lvl1pPr indent="-228600" lvl="0" marL="457200" algn="l">
              <a:lnSpc>
                <a:spcPct val="100000"/>
              </a:lnSpc>
              <a:spcBef>
                <a:spcPts val="2000"/>
              </a:spcBef>
              <a:spcAft>
                <a:spcPts val="0"/>
              </a:spcAft>
              <a:buSzPts val="600"/>
              <a:buNone/>
              <a:defRPr sz="600">
                <a:solidFill>
                  <a:schemeClr val="lt1"/>
                </a:solidFill>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298450" lvl="4" marL="2286000" algn="l">
              <a:lnSpc>
                <a:spcPct val="100000"/>
              </a:lnSpc>
              <a:spcBef>
                <a:spcPts val="400"/>
              </a:spcBef>
              <a:spcAft>
                <a:spcPts val="0"/>
              </a:spcAft>
              <a:buSzPts val="11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Image Left">
  <p:cSld name="Half Image Left">
    <p:spTree>
      <p:nvGrpSpPr>
        <p:cNvPr id="87" name="Shape 87"/>
        <p:cNvGrpSpPr/>
        <p:nvPr/>
      </p:nvGrpSpPr>
      <p:grpSpPr>
        <a:xfrm>
          <a:off x="0" y="0"/>
          <a:ext cx="0" cy="0"/>
          <a:chOff x="0" y="0"/>
          <a:chExt cx="0" cy="0"/>
        </a:xfrm>
      </p:grpSpPr>
      <p:sp>
        <p:nvSpPr>
          <p:cNvPr id="88" name="Google Shape;88;p28"/>
          <p:cNvSpPr txBox="1"/>
          <p:nvPr>
            <p:ph type="title"/>
          </p:nvPr>
        </p:nvSpPr>
        <p:spPr>
          <a:xfrm>
            <a:off x="4703763" y="365760"/>
            <a:ext cx="4072636" cy="398571"/>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2800"/>
              <a:buFont typeface="Arial"/>
              <a:buNone/>
              <a:defRPr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28"/>
          <p:cNvSpPr txBox="1"/>
          <p:nvPr>
            <p:ph idx="1" type="body"/>
          </p:nvPr>
        </p:nvSpPr>
        <p:spPr>
          <a:xfrm>
            <a:off x="4703763" y="779463"/>
            <a:ext cx="4072636" cy="246221"/>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1600"/>
              <a:buNone/>
              <a:defRPr b="1" sz="1600"/>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0" name="Google Shape;90;p28"/>
          <p:cNvSpPr txBox="1"/>
          <p:nvPr>
            <p:ph idx="2" type="body"/>
          </p:nvPr>
        </p:nvSpPr>
        <p:spPr>
          <a:xfrm>
            <a:off x="4703763" y="1188720"/>
            <a:ext cx="4072636" cy="3589020"/>
          </a:xfrm>
          <a:prstGeom prst="rect">
            <a:avLst/>
          </a:prstGeom>
          <a:noFill/>
          <a:ln>
            <a:noFill/>
          </a:ln>
        </p:spPr>
        <p:txBody>
          <a:bodyPr anchorCtr="0" anchor="t" bIns="0" lIns="0" spcFirstLastPara="1" rIns="0" wrap="square" tIns="0">
            <a:normAutofit/>
          </a:bodyPr>
          <a:lstStyle>
            <a:lvl1pPr indent="-342900" lvl="0" marL="457200" algn="l">
              <a:lnSpc>
                <a:spcPct val="100000"/>
              </a:lnSpc>
              <a:spcBef>
                <a:spcPts val="2000"/>
              </a:spcBef>
              <a:spcAft>
                <a:spcPts val="0"/>
              </a:spcAft>
              <a:buSzPts val="1800"/>
              <a:buChar char="⚫"/>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1" name="Google Shape;91;p28"/>
          <p:cNvSpPr/>
          <p:nvPr>
            <p:ph idx="3" type="pic"/>
          </p:nvPr>
        </p:nvSpPr>
        <p:spPr>
          <a:xfrm>
            <a:off x="0" y="0"/>
            <a:ext cx="4438650" cy="5143500"/>
          </a:xfrm>
          <a:prstGeom prst="rect">
            <a:avLst/>
          </a:prstGeom>
          <a:solidFill>
            <a:schemeClr val="lt2"/>
          </a:solidFill>
          <a:ln>
            <a:noFill/>
          </a:ln>
        </p:spPr>
      </p:sp>
      <p:sp>
        <p:nvSpPr>
          <p:cNvPr id="92" name="Google Shape;92;p28"/>
          <p:cNvSpPr txBox="1"/>
          <p:nvPr>
            <p:ph idx="4" type="body"/>
          </p:nvPr>
        </p:nvSpPr>
        <p:spPr>
          <a:xfrm>
            <a:off x="183357" y="4917817"/>
            <a:ext cx="4071144" cy="92333"/>
          </a:xfrm>
          <a:prstGeom prst="rect">
            <a:avLst/>
          </a:prstGeom>
          <a:noFill/>
          <a:ln>
            <a:noFill/>
          </a:ln>
        </p:spPr>
        <p:txBody>
          <a:bodyPr anchorCtr="0" anchor="b" bIns="0" lIns="0" spcFirstLastPara="1" rIns="0" wrap="square" tIns="0">
            <a:spAutoFit/>
          </a:bodyPr>
          <a:lstStyle>
            <a:lvl1pPr indent="-228600" lvl="0" marL="457200" algn="l">
              <a:lnSpc>
                <a:spcPct val="100000"/>
              </a:lnSpc>
              <a:spcBef>
                <a:spcPts val="2000"/>
              </a:spcBef>
              <a:spcAft>
                <a:spcPts val="0"/>
              </a:spcAft>
              <a:buSzPts val="600"/>
              <a:buNone/>
              <a:defRPr sz="600">
                <a:solidFill>
                  <a:schemeClr val="lt1"/>
                </a:solidFill>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298450" lvl="4" marL="2286000" algn="l">
              <a:lnSpc>
                <a:spcPct val="100000"/>
              </a:lnSpc>
              <a:spcBef>
                <a:spcPts val="400"/>
              </a:spcBef>
              <a:spcAft>
                <a:spcPts val="0"/>
              </a:spcAft>
              <a:buSzPts val="11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W Half">
  <p:cSld name="B/W Half">
    <p:spTree>
      <p:nvGrpSpPr>
        <p:cNvPr id="93" name="Shape 93"/>
        <p:cNvGrpSpPr/>
        <p:nvPr/>
      </p:nvGrpSpPr>
      <p:grpSpPr>
        <a:xfrm>
          <a:off x="0" y="0"/>
          <a:ext cx="0" cy="0"/>
          <a:chOff x="0" y="0"/>
          <a:chExt cx="0" cy="0"/>
        </a:xfrm>
      </p:grpSpPr>
      <p:sp>
        <p:nvSpPr>
          <p:cNvPr id="94" name="Google Shape;94;p29"/>
          <p:cNvSpPr/>
          <p:nvPr/>
        </p:nvSpPr>
        <p:spPr>
          <a:xfrm>
            <a:off x="4572000" y="0"/>
            <a:ext cx="4572000" cy="51435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95" name="Google Shape;95;p29"/>
          <p:cNvSpPr txBox="1"/>
          <p:nvPr>
            <p:ph type="title"/>
          </p:nvPr>
        </p:nvSpPr>
        <p:spPr>
          <a:xfrm>
            <a:off x="368490" y="365760"/>
            <a:ext cx="3835210" cy="313163"/>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2200"/>
              <a:buFont typeface="Arial"/>
              <a:buNone/>
              <a:defRPr b="1" i="0" sz="22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29"/>
          <p:cNvSpPr txBox="1"/>
          <p:nvPr>
            <p:ph idx="1" type="body"/>
          </p:nvPr>
        </p:nvSpPr>
        <p:spPr>
          <a:xfrm>
            <a:off x="368490" y="1188720"/>
            <a:ext cx="3835210" cy="3589020"/>
          </a:xfrm>
          <a:prstGeom prst="rect">
            <a:avLst/>
          </a:prstGeom>
          <a:noFill/>
          <a:ln>
            <a:noFill/>
          </a:ln>
        </p:spPr>
        <p:txBody>
          <a:bodyPr anchorCtr="0" anchor="t" bIns="0" lIns="0" spcFirstLastPara="1" rIns="0" wrap="square" tIns="0">
            <a:normAutofit/>
          </a:bodyPr>
          <a:lstStyle>
            <a:lvl1pPr indent="-342900" lvl="0" marL="457200" algn="l">
              <a:lnSpc>
                <a:spcPct val="100000"/>
              </a:lnSpc>
              <a:spcBef>
                <a:spcPts val="2000"/>
              </a:spcBef>
              <a:spcAft>
                <a:spcPts val="0"/>
              </a:spcAft>
              <a:buSzPts val="1800"/>
              <a:buChar char="⚫"/>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7" name="Google Shape;97;p29"/>
          <p:cNvSpPr txBox="1"/>
          <p:nvPr>
            <p:ph idx="2" type="body"/>
          </p:nvPr>
        </p:nvSpPr>
        <p:spPr>
          <a:xfrm>
            <a:off x="4940300" y="365760"/>
            <a:ext cx="3835400" cy="313163"/>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2200"/>
              <a:buNone/>
              <a:defRPr b="1" i="0" sz="2200">
                <a:solidFill>
                  <a:schemeClr val="lt1"/>
                </a:solidFill>
                <a:latin typeface="Arial"/>
                <a:ea typeface="Arial"/>
                <a:cs typeface="Arial"/>
                <a:sym typeface="Arial"/>
              </a:defRPr>
            </a:lvl1pPr>
            <a:lvl2pPr indent="-342900" lvl="1" marL="914400" algn="l">
              <a:lnSpc>
                <a:spcPct val="100000"/>
              </a:lnSpc>
              <a:spcBef>
                <a:spcPts val="800"/>
              </a:spcBef>
              <a:spcAft>
                <a:spcPts val="0"/>
              </a:spcAft>
              <a:buSzPts val="1800"/>
              <a:buChar char="o"/>
              <a:defRPr sz="1800"/>
            </a:lvl2pPr>
            <a:lvl3pPr indent="-342900" lvl="2" marL="1371600" algn="l">
              <a:lnSpc>
                <a:spcPct val="100000"/>
              </a:lnSpc>
              <a:spcBef>
                <a:spcPts val="600"/>
              </a:spcBef>
              <a:spcAft>
                <a:spcPts val="0"/>
              </a:spcAft>
              <a:buSzPts val="1800"/>
              <a:buChar char="•"/>
              <a:defRPr sz="1800"/>
            </a:lvl3pPr>
            <a:lvl4pPr indent="-342900" lvl="3" marL="1828800" algn="l">
              <a:lnSpc>
                <a:spcPct val="100000"/>
              </a:lnSpc>
              <a:spcBef>
                <a:spcPts val="500"/>
              </a:spcBef>
              <a:spcAft>
                <a:spcPts val="0"/>
              </a:spcAft>
              <a:buSzPts val="1800"/>
              <a:buChar char="•"/>
              <a:defRPr sz="1800"/>
            </a:lvl4pPr>
            <a:lvl5pPr indent="-342900" lvl="4" marL="2286000" algn="l">
              <a:lnSpc>
                <a:spcPct val="100000"/>
              </a:lnSpc>
              <a:spcBef>
                <a:spcPts val="400"/>
              </a:spcBef>
              <a:spcAft>
                <a:spcPts val="0"/>
              </a:spcAft>
              <a:buSzPts val="1800"/>
              <a:buChar char="•"/>
              <a:defRPr sz="18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8" name="Google Shape;98;p29"/>
          <p:cNvSpPr txBox="1"/>
          <p:nvPr>
            <p:ph idx="3" type="body"/>
          </p:nvPr>
        </p:nvSpPr>
        <p:spPr>
          <a:xfrm>
            <a:off x="4940302" y="1188720"/>
            <a:ext cx="3835398" cy="3589020"/>
          </a:xfrm>
          <a:prstGeom prst="rect">
            <a:avLst/>
          </a:prstGeom>
          <a:noFill/>
          <a:ln>
            <a:noFill/>
          </a:ln>
        </p:spPr>
        <p:txBody>
          <a:bodyPr anchorCtr="0" anchor="t" bIns="0" lIns="0" spcFirstLastPara="1" rIns="0" wrap="square" tIns="0">
            <a:normAutofit/>
          </a:bodyPr>
          <a:lstStyle>
            <a:lvl1pPr indent="-330200" lvl="0" marL="457200" algn="l">
              <a:lnSpc>
                <a:spcPct val="100000"/>
              </a:lnSpc>
              <a:spcBef>
                <a:spcPts val="2000"/>
              </a:spcBef>
              <a:spcAft>
                <a:spcPts val="0"/>
              </a:spcAft>
              <a:buClr>
                <a:schemeClr val="lt2"/>
              </a:buClr>
              <a:buSzPts val="1600"/>
              <a:buChar char="⚫"/>
              <a:defRPr>
                <a:solidFill>
                  <a:schemeClr val="lt1"/>
                </a:solidFill>
              </a:defRPr>
            </a:lvl1pPr>
            <a:lvl2pPr indent="-317500" lvl="1" marL="914400" algn="l">
              <a:lnSpc>
                <a:spcPct val="100000"/>
              </a:lnSpc>
              <a:spcBef>
                <a:spcPts val="800"/>
              </a:spcBef>
              <a:spcAft>
                <a:spcPts val="0"/>
              </a:spcAft>
              <a:buClr>
                <a:schemeClr val="lt2"/>
              </a:buClr>
              <a:buSzPts val="1400"/>
              <a:buChar char="o"/>
              <a:defRPr>
                <a:solidFill>
                  <a:schemeClr val="lt1"/>
                </a:solidFill>
              </a:defRPr>
            </a:lvl2pPr>
            <a:lvl3pPr indent="-304800" lvl="2" marL="1371600" algn="l">
              <a:lnSpc>
                <a:spcPct val="100000"/>
              </a:lnSpc>
              <a:spcBef>
                <a:spcPts val="600"/>
              </a:spcBef>
              <a:spcAft>
                <a:spcPts val="0"/>
              </a:spcAft>
              <a:buClr>
                <a:schemeClr val="lt2"/>
              </a:buClr>
              <a:buSzPts val="1200"/>
              <a:buChar char="•"/>
              <a:defRPr>
                <a:solidFill>
                  <a:schemeClr val="lt1"/>
                </a:solidFill>
              </a:defRPr>
            </a:lvl3pPr>
            <a:lvl4pPr indent="-298450" lvl="3" marL="1828800" algn="l">
              <a:lnSpc>
                <a:spcPct val="100000"/>
              </a:lnSpc>
              <a:spcBef>
                <a:spcPts val="500"/>
              </a:spcBef>
              <a:spcAft>
                <a:spcPts val="0"/>
              </a:spcAft>
              <a:buClr>
                <a:schemeClr val="lt2"/>
              </a:buClr>
              <a:buSzPts val="1100"/>
              <a:buChar char="•"/>
              <a:defRPr>
                <a:solidFill>
                  <a:schemeClr val="lt1"/>
                </a:solidFill>
              </a:defRPr>
            </a:lvl4pPr>
            <a:lvl5pPr indent="-298450" lvl="4" marL="2286000" algn="l">
              <a:lnSpc>
                <a:spcPct val="100000"/>
              </a:lnSpc>
              <a:spcBef>
                <a:spcPts val="400"/>
              </a:spcBef>
              <a:spcAft>
                <a:spcPts val="0"/>
              </a:spcAft>
              <a:buClr>
                <a:schemeClr val="lt2"/>
              </a:buClr>
              <a:buSzPts val="1100"/>
              <a:buChar char="•"/>
              <a:defRPr>
                <a:solidFill>
                  <a:schemeClr val="lt1"/>
                </a:solidFil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99" name="Shape 99"/>
        <p:cNvGrpSpPr/>
        <p:nvPr/>
      </p:nvGrpSpPr>
      <p:grpSpPr>
        <a:xfrm>
          <a:off x="0" y="0"/>
          <a:ext cx="0" cy="0"/>
          <a:chOff x="0" y="0"/>
          <a:chExt cx="0" cy="0"/>
        </a:xfrm>
      </p:grpSpPr>
      <p:sp>
        <p:nvSpPr>
          <p:cNvPr id="100" name="Google Shape;100;p30"/>
          <p:cNvSpPr txBox="1"/>
          <p:nvPr>
            <p:ph type="title"/>
          </p:nvPr>
        </p:nvSpPr>
        <p:spPr>
          <a:xfrm>
            <a:off x="368490" y="365760"/>
            <a:ext cx="8407020" cy="398571"/>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ith Subtitle">
  <p:cSld name="Title with Subtitle">
    <p:spTree>
      <p:nvGrpSpPr>
        <p:cNvPr id="101" name="Shape 101"/>
        <p:cNvGrpSpPr/>
        <p:nvPr/>
      </p:nvGrpSpPr>
      <p:grpSpPr>
        <a:xfrm>
          <a:off x="0" y="0"/>
          <a:ext cx="0" cy="0"/>
          <a:chOff x="0" y="0"/>
          <a:chExt cx="0" cy="0"/>
        </a:xfrm>
      </p:grpSpPr>
      <p:sp>
        <p:nvSpPr>
          <p:cNvPr id="102" name="Google Shape;102;p31"/>
          <p:cNvSpPr txBox="1"/>
          <p:nvPr>
            <p:ph idx="1" type="body"/>
          </p:nvPr>
        </p:nvSpPr>
        <p:spPr>
          <a:xfrm>
            <a:off x="368490" y="779463"/>
            <a:ext cx="8407020" cy="246221"/>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000"/>
              </a:spcBef>
              <a:spcAft>
                <a:spcPts val="0"/>
              </a:spcAft>
              <a:buSzPts val="1600"/>
              <a:buNone/>
              <a:defRPr b="1" sz="1600"/>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3" name="Google Shape;103;p31"/>
          <p:cNvSpPr txBox="1"/>
          <p:nvPr>
            <p:ph type="title"/>
          </p:nvPr>
        </p:nvSpPr>
        <p:spPr>
          <a:xfrm>
            <a:off x="368490" y="365760"/>
            <a:ext cx="8407020" cy="398571"/>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word Slide">
  <p:cSld name="Keyword Slide">
    <p:spTree>
      <p:nvGrpSpPr>
        <p:cNvPr id="104" name="Shape 104"/>
        <p:cNvGrpSpPr/>
        <p:nvPr/>
      </p:nvGrpSpPr>
      <p:grpSpPr>
        <a:xfrm>
          <a:off x="0" y="0"/>
          <a:ext cx="0" cy="0"/>
          <a:chOff x="0" y="0"/>
          <a:chExt cx="0" cy="0"/>
        </a:xfrm>
      </p:grpSpPr>
      <p:sp>
        <p:nvSpPr>
          <p:cNvPr id="105" name="Google Shape;105;p32"/>
          <p:cNvSpPr txBox="1"/>
          <p:nvPr>
            <p:ph type="title"/>
          </p:nvPr>
        </p:nvSpPr>
        <p:spPr>
          <a:xfrm>
            <a:off x="366713" y="857503"/>
            <a:ext cx="8410574" cy="3432395"/>
          </a:xfrm>
          <a:prstGeom prst="rect">
            <a:avLst/>
          </a:prstGeom>
          <a:noFill/>
          <a:ln>
            <a:noFill/>
          </a:ln>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6600"/>
              <a:buFont typeface="Arial"/>
              <a:buNone/>
              <a:defRPr b="1" i="0" sz="6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word Slide (Dark)">
  <p:cSld name="Keyword Slide (Dark)">
    <p:bg>
      <p:bgPr>
        <a:solidFill>
          <a:schemeClr val="dk1"/>
        </a:solidFill>
      </p:bgPr>
    </p:bg>
    <p:spTree>
      <p:nvGrpSpPr>
        <p:cNvPr id="106" name="Shape 106"/>
        <p:cNvGrpSpPr/>
        <p:nvPr/>
      </p:nvGrpSpPr>
      <p:grpSpPr>
        <a:xfrm>
          <a:off x="0" y="0"/>
          <a:ext cx="0" cy="0"/>
          <a:chOff x="0" y="0"/>
          <a:chExt cx="0" cy="0"/>
        </a:xfrm>
      </p:grpSpPr>
      <p:sp>
        <p:nvSpPr>
          <p:cNvPr id="107" name="Google Shape;107;p33"/>
          <p:cNvSpPr txBox="1"/>
          <p:nvPr>
            <p:ph type="title"/>
          </p:nvPr>
        </p:nvSpPr>
        <p:spPr>
          <a:xfrm>
            <a:off x="366713" y="857503"/>
            <a:ext cx="8410574" cy="3432395"/>
          </a:xfrm>
          <a:prstGeom prst="rect">
            <a:avLst/>
          </a:prstGeom>
          <a:noFill/>
          <a:ln>
            <a:noFill/>
          </a:ln>
        </p:spPr>
        <p:txBody>
          <a:bodyPr anchorCtr="0" anchor="ctr" bIns="0" lIns="0" spcFirstLastPara="1" rIns="0" wrap="square" tIns="0">
            <a:normAutofit/>
          </a:bodyPr>
          <a:lstStyle>
            <a:lvl1pPr lvl="0" algn="ctr">
              <a:lnSpc>
                <a:spcPct val="90000"/>
              </a:lnSpc>
              <a:spcBef>
                <a:spcPts val="0"/>
              </a:spcBef>
              <a:spcAft>
                <a:spcPts val="0"/>
              </a:spcAft>
              <a:buClr>
                <a:schemeClr val="lt1"/>
              </a:buClr>
              <a:buSzPts val="6600"/>
              <a:buFont typeface="Arial"/>
              <a:buNone/>
              <a:defRPr b="1" i="0" sz="6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Keyword Slide">
  <p:cSld name="Image Keyword Slide">
    <p:spTree>
      <p:nvGrpSpPr>
        <p:cNvPr id="108" name="Shape 108"/>
        <p:cNvGrpSpPr/>
        <p:nvPr/>
      </p:nvGrpSpPr>
      <p:grpSpPr>
        <a:xfrm>
          <a:off x="0" y="0"/>
          <a:ext cx="0" cy="0"/>
          <a:chOff x="0" y="0"/>
          <a:chExt cx="0" cy="0"/>
        </a:xfrm>
      </p:grpSpPr>
      <p:sp>
        <p:nvSpPr>
          <p:cNvPr id="109" name="Google Shape;109;p34"/>
          <p:cNvSpPr/>
          <p:nvPr>
            <p:ph idx="2" type="pic"/>
          </p:nvPr>
        </p:nvSpPr>
        <p:spPr>
          <a:xfrm>
            <a:off x="0" y="0"/>
            <a:ext cx="9144000" cy="5143500"/>
          </a:xfrm>
          <a:prstGeom prst="rect">
            <a:avLst/>
          </a:prstGeom>
          <a:solidFill>
            <a:srgbClr val="D8D8D8"/>
          </a:solidFill>
          <a:ln>
            <a:noFill/>
          </a:ln>
        </p:spPr>
      </p:sp>
      <p:sp>
        <p:nvSpPr>
          <p:cNvPr id="110" name="Google Shape;110;p34"/>
          <p:cNvSpPr txBox="1"/>
          <p:nvPr>
            <p:ph idx="1" type="body"/>
          </p:nvPr>
        </p:nvSpPr>
        <p:spPr>
          <a:xfrm>
            <a:off x="186590" y="4917817"/>
            <a:ext cx="4385410" cy="92333"/>
          </a:xfrm>
          <a:prstGeom prst="rect">
            <a:avLst/>
          </a:prstGeom>
          <a:noFill/>
          <a:ln>
            <a:noFill/>
          </a:ln>
        </p:spPr>
        <p:txBody>
          <a:bodyPr anchorCtr="0" anchor="b" bIns="0" lIns="0" spcFirstLastPara="1" rIns="0" wrap="square" tIns="0">
            <a:spAutoFit/>
          </a:bodyPr>
          <a:lstStyle>
            <a:lvl1pPr indent="-228600" lvl="0" marL="457200" algn="l">
              <a:lnSpc>
                <a:spcPct val="100000"/>
              </a:lnSpc>
              <a:spcBef>
                <a:spcPts val="2000"/>
              </a:spcBef>
              <a:spcAft>
                <a:spcPts val="0"/>
              </a:spcAft>
              <a:buSzPts val="600"/>
              <a:buNone/>
              <a:defRPr sz="600">
                <a:solidFill>
                  <a:srgbClr val="7F7F7F"/>
                </a:solidFill>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298450" lvl="4" marL="2286000" algn="l">
              <a:lnSpc>
                <a:spcPct val="100000"/>
              </a:lnSpc>
              <a:spcBef>
                <a:spcPts val="400"/>
              </a:spcBef>
              <a:spcAft>
                <a:spcPts val="0"/>
              </a:spcAft>
              <a:buSzPts val="11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1" name="Google Shape;111;p34"/>
          <p:cNvSpPr/>
          <p:nvPr/>
        </p:nvSpPr>
        <p:spPr>
          <a:xfrm>
            <a:off x="0" y="0"/>
            <a:ext cx="9144000" cy="5143500"/>
          </a:xfrm>
          <a:prstGeom prst="rect">
            <a:avLst/>
          </a:prstGeom>
          <a:solidFill>
            <a:schemeClr val="lt1">
              <a:alpha val="8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2" name="Google Shape;112;p34"/>
          <p:cNvSpPr txBox="1"/>
          <p:nvPr>
            <p:ph type="title"/>
          </p:nvPr>
        </p:nvSpPr>
        <p:spPr>
          <a:xfrm>
            <a:off x="366713" y="857503"/>
            <a:ext cx="8410574" cy="3432395"/>
          </a:xfrm>
          <a:prstGeom prst="rect">
            <a:avLst/>
          </a:prstGeom>
          <a:noFill/>
          <a:ln>
            <a:noFill/>
          </a:ln>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6600"/>
              <a:buFont typeface="Arial"/>
              <a:buNone/>
              <a:defRPr b="1" i="0" sz="6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use Slide">
  <p:cSld name="Pause Slide">
    <p:spTree>
      <p:nvGrpSpPr>
        <p:cNvPr id="113" name="Shape 113"/>
        <p:cNvGrpSpPr/>
        <p:nvPr/>
      </p:nvGrpSpPr>
      <p:grpSpPr>
        <a:xfrm>
          <a:off x="0" y="0"/>
          <a:ext cx="0" cy="0"/>
          <a:chOff x="0" y="0"/>
          <a:chExt cx="0" cy="0"/>
        </a:xfrm>
      </p:grpSpPr>
      <p:sp>
        <p:nvSpPr>
          <p:cNvPr id="114" name="Google Shape;114;p35"/>
          <p:cNvSpPr txBox="1"/>
          <p:nvPr>
            <p:ph type="title"/>
          </p:nvPr>
        </p:nvSpPr>
        <p:spPr>
          <a:xfrm>
            <a:off x="366713" y="857503"/>
            <a:ext cx="8410500" cy="3432300"/>
          </a:xfrm>
          <a:prstGeom prst="rect">
            <a:avLst/>
          </a:prstGeom>
          <a:noFill/>
          <a:ln>
            <a:noFill/>
          </a:ln>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6600"/>
              <a:buFont typeface="Arial"/>
              <a:buNone/>
              <a:defRPr b="1" i="0" sz="6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p14:dur="250">
        <p:fade/>
      </p:transition>
    </mc:Choice>
    <mc:Fallback>
      <p:transition>
        <p:fade/>
      </p:transition>
    </mc:Fallback>
  </mc:AlternateConten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15" name="Shape 115"/>
        <p:cNvGrpSpPr/>
        <p:nvPr/>
      </p:nvGrpSpPr>
      <p:grpSpPr>
        <a:xfrm>
          <a:off x="0" y="0"/>
          <a:ext cx="0" cy="0"/>
          <a:chOff x="0" y="0"/>
          <a:chExt cx="0" cy="0"/>
        </a:xfrm>
      </p:grpSpPr>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Slide">
  <p:cSld name="Image Slide">
    <p:spTree>
      <p:nvGrpSpPr>
        <p:cNvPr id="116" name="Shape 116"/>
        <p:cNvGrpSpPr/>
        <p:nvPr/>
      </p:nvGrpSpPr>
      <p:grpSpPr>
        <a:xfrm>
          <a:off x="0" y="0"/>
          <a:ext cx="0" cy="0"/>
          <a:chOff x="0" y="0"/>
          <a:chExt cx="0" cy="0"/>
        </a:xfrm>
      </p:grpSpPr>
      <p:sp>
        <p:nvSpPr>
          <p:cNvPr id="117" name="Google Shape;117;p37"/>
          <p:cNvSpPr/>
          <p:nvPr>
            <p:ph idx="2" type="pic"/>
          </p:nvPr>
        </p:nvSpPr>
        <p:spPr>
          <a:xfrm>
            <a:off x="0" y="0"/>
            <a:ext cx="9144000" cy="5143500"/>
          </a:xfrm>
          <a:prstGeom prst="rect">
            <a:avLst/>
          </a:prstGeom>
          <a:solidFill>
            <a:srgbClr val="D8D8D8"/>
          </a:solidFill>
          <a:ln>
            <a:noFill/>
          </a:ln>
        </p:spPr>
      </p:sp>
      <p:sp>
        <p:nvSpPr>
          <p:cNvPr id="118" name="Google Shape;118;p37"/>
          <p:cNvSpPr txBox="1"/>
          <p:nvPr>
            <p:ph idx="1" type="body"/>
          </p:nvPr>
        </p:nvSpPr>
        <p:spPr>
          <a:xfrm>
            <a:off x="183356" y="4917817"/>
            <a:ext cx="4255293" cy="92333"/>
          </a:xfrm>
          <a:prstGeom prst="rect">
            <a:avLst/>
          </a:prstGeom>
          <a:noFill/>
          <a:ln>
            <a:noFill/>
          </a:ln>
        </p:spPr>
        <p:txBody>
          <a:bodyPr anchorCtr="0" anchor="b" bIns="0" lIns="0" spcFirstLastPara="1" rIns="0" wrap="square" tIns="0">
            <a:spAutoFit/>
          </a:bodyPr>
          <a:lstStyle>
            <a:lvl1pPr indent="-228600" lvl="0" marL="457200" algn="l">
              <a:lnSpc>
                <a:spcPct val="100000"/>
              </a:lnSpc>
              <a:spcBef>
                <a:spcPts val="2000"/>
              </a:spcBef>
              <a:spcAft>
                <a:spcPts val="0"/>
              </a:spcAft>
              <a:buSzPts val="600"/>
              <a:buNone/>
              <a:defRPr sz="600">
                <a:solidFill>
                  <a:srgbClr val="7F7F7F"/>
                </a:solidFill>
              </a:defRPr>
            </a:lvl1pPr>
            <a:lvl2pPr indent="-342900" lvl="1" marL="914400" algn="l">
              <a:lnSpc>
                <a:spcPct val="100000"/>
              </a:lnSpc>
              <a:spcBef>
                <a:spcPts val="800"/>
              </a:spcBef>
              <a:spcAft>
                <a:spcPts val="0"/>
              </a:spcAft>
              <a:buSzPts val="1800"/>
              <a:buChar char="o"/>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298450" lvl="4" marL="2286000" algn="l">
              <a:lnSpc>
                <a:spcPct val="100000"/>
              </a:lnSpc>
              <a:spcBef>
                <a:spcPts val="400"/>
              </a:spcBef>
              <a:spcAft>
                <a:spcPts val="0"/>
              </a:spcAft>
              <a:buSzPts val="11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p14:dur="250">
        <p:fade/>
      </p:transition>
    </mc:Choice>
    <mc:Fallback>
      <p:transition>
        <p:fade/>
      </p:transition>
    </mc:Fallback>
  </mc:AlternateContent>
  <p:extLst>
    <p:ext uri="{DCECCB84-F9BA-43D5-87BE-67443E8EF086}">
      <p15:sldGuideLst>
        <p15:guide id="1" pos="1512">
          <p15:clr>
            <a:srgbClr val="FDE53C"/>
          </p15:clr>
        </p15:guide>
        <p15:guide id="2" pos="2796">
          <p15:clr>
            <a:srgbClr val="FDE53C"/>
          </p15:clr>
        </p15:guide>
        <p15:guide id="3" pos="2963">
          <p15:clr>
            <a:srgbClr val="FDE53C"/>
          </p15:clr>
        </p15:guide>
        <p15:guide id="4" pos="4245">
          <p15:clr>
            <a:srgbClr val="FDE53C"/>
          </p15:clr>
        </p15:guide>
        <p15:guide id="5" pos="1967">
          <p15:clr>
            <a:srgbClr val="5ACBF0"/>
          </p15:clr>
        </p15:guide>
        <p15:guide id="6" pos="3792">
          <p15:clr>
            <a:srgbClr val="5ACBF0"/>
          </p15:clr>
        </p15:guide>
        <p15:guide id="7" pos="1880">
          <p15:clr>
            <a:srgbClr val="5ACBF0"/>
          </p15:clr>
        </p15:guide>
        <p15:guide id="8" pos="2054">
          <p15:clr>
            <a:srgbClr val="5ACBF0"/>
          </p15:clr>
        </p15:guide>
        <p15:guide id="9" pos="3879">
          <p15:clr>
            <a:srgbClr val="5ACBF0"/>
          </p15:clr>
        </p15:guide>
        <p15:guide id="10" pos="3705">
          <p15:clr>
            <a:srgbClr val="5ACBF0"/>
          </p15:clr>
        </p15:guide>
        <p15:guide id="11" pos="1599">
          <p15:clr>
            <a:srgbClr val="FDE53C"/>
          </p15:clr>
        </p15:guide>
        <p15:guide id="12" pos="1425">
          <p15:clr>
            <a:srgbClr val="FDE53C"/>
          </p15:clr>
        </p15:guide>
        <p15:guide id="13" pos="4334">
          <p15:clr>
            <a:srgbClr val="FDE53C"/>
          </p15:clr>
        </p15:guide>
        <p15:guide id="14" pos="4160">
          <p15:clr>
            <a:srgbClr val="FDE53C"/>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9" name="Shape 119"/>
        <p:cNvGrpSpPr/>
        <p:nvPr/>
      </p:nvGrpSpPr>
      <p:grpSpPr>
        <a:xfrm>
          <a:off x="0" y="0"/>
          <a:ext cx="0" cy="0"/>
          <a:chOff x="0" y="0"/>
          <a:chExt cx="0" cy="0"/>
        </a:xfrm>
      </p:grpSpPr>
      <p:sp>
        <p:nvSpPr>
          <p:cNvPr id="120" name="Google Shape;120;p38"/>
          <p:cNvSpPr txBox="1"/>
          <p:nvPr>
            <p:ph type="ctrTitle"/>
          </p:nvPr>
        </p:nvSpPr>
        <p:spPr>
          <a:xfrm>
            <a:off x="1143000" y="1385977"/>
            <a:ext cx="6858000" cy="1246495"/>
          </a:xfrm>
          <a:prstGeom prst="rect">
            <a:avLst/>
          </a:prstGeom>
          <a:noFill/>
          <a:ln>
            <a:noFill/>
          </a:ln>
        </p:spPr>
        <p:txBody>
          <a:bodyPr anchorCtr="0" anchor="b" bIns="0" lIns="0" spcFirstLastPara="1" rIns="0" wrap="square" tIns="0">
            <a:sp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38"/>
          <p:cNvSpPr txBox="1"/>
          <p:nvPr>
            <p:ph idx="1" type="subTitle"/>
          </p:nvPr>
        </p:nvSpPr>
        <p:spPr>
          <a:xfrm>
            <a:off x="1143000" y="2701528"/>
            <a:ext cx="6858000" cy="1241822"/>
          </a:xfrm>
          <a:prstGeom prst="rect">
            <a:avLst/>
          </a:prstGeom>
          <a:noFill/>
          <a:ln>
            <a:noFill/>
          </a:ln>
        </p:spPr>
        <p:txBody>
          <a:bodyPr anchorCtr="0" anchor="t" bIns="0" lIns="0" spcFirstLastPara="1" rIns="0" wrap="square" tIns="0">
            <a:normAutofit/>
          </a:bodyPr>
          <a:lstStyle>
            <a:lvl1pPr lvl="0" algn="ctr">
              <a:lnSpc>
                <a:spcPct val="100000"/>
              </a:lnSpc>
              <a:spcBef>
                <a:spcPts val="2000"/>
              </a:spcBef>
              <a:spcAft>
                <a:spcPts val="0"/>
              </a:spcAft>
              <a:buSzPts val="1800"/>
              <a:buNone/>
              <a:defRPr sz="1800"/>
            </a:lvl1pPr>
            <a:lvl2pPr lvl="1" algn="ctr">
              <a:lnSpc>
                <a:spcPct val="100000"/>
              </a:lnSpc>
              <a:spcBef>
                <a:spcPts val="800"/>
              </a:spcBef>
              <a:spcAft>
                <a:spcPts val="0"/>
              </a:spcAft>
              <a:buSzPts val="1500"/>
              <a:buNone/>
              <a:defRPr sz="1500"/>
            </a:lvl2pPr>
            <a:lvl3pPr lvl="2" algn="ctr">
              <a:lnSpc>
                <a:spcPct val="100000"/>
              </a:lnSpc>
              <a:spcBef>
                <a:spcPts val="600"/>
              </a:spcBef>
              <a:spcAft>
                <a:spcPts val="0"/>
              </a:spcAft>
              <a:buSzPts val="1350"/>
              <a:buNone/>
              <a:defRPr sz="1350"/>
            </a:lvl3pPr>
            <a:lvl4pPr lvl="3" algn="ctr">
              <a:lnSpc>
                <a:spcPct val="100000"/>
              </a:lnSpc>
              <a:spcBef>
                <a:spcPts val="5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heme" Target="../theme/theme2.xml"/><Relationship Id="rId25" Type="http://schemas.openxmlformats.org/officeDocument/2006/relationships/slideLayout" Target="../slideLayouts/slideLayout2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3"/>
          <p:cNvSpPr txBox="1"/>
          <p:nvPr>
            <p:ph type="title"/>
          </p:nvPr>
        </p:nvSpPr>
        <p:spPr>
          <a:xfrm>
            <a:off x="368490" y="365760"/>
            <a:ext cx="8407020" cy="398571"/>
          </a:xfrm>
          <a:prstGeom prst="rect">
            <a:avLst/>
          </a:prstGeom>
          <a:noFill/>
          <a:ln>
            <a:noFill/>
          </a:ln>
        </p:spPr>
        <p:txBody>
          <a:bodyPr anchorCtr="0" anchor="t" bIns="0" lIns="0" spcFirstLastPara="1" rIns="0" wrap="square" tIns="0">
            <a:spAutoFit/>
          </a:bodyPr>
          <a:lstStyle>
            <a:lvl1pPr lvl="0" marR="0" rtl="0" algn="l">
              <a:lnSpc>
                <a:spcPct val="90000"/>
              </a:lnSpc>
              <a:spcBef>
                <a:spcPts val="0"/>
              </a:spcBef>
              <a:spcAft>
                <a:spcPts val="0"/>
              </a:spcAft>
              <a:buClr>
                <a:schemeClr val="dk1"/>
              </a:buClr>
              <a:buSzPts val="2800"/>
              <a:buFont typeface="Arial"/>
              <a:buNone/>
              <a:defRPr b="1" i="0" sz="28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3"/>
          <p:cNvSpPr txBox="1"/>
          <p:nvPr>
            <p:ph idx="1" type="body"/>
          </p:nvPr>
        </p:nvSpPr>
        <p:spPr>
          <a:xfrm>
            <a:off x="368490" y="1188720"/>
            <a:ext cx="8407020" cy="3589020"/>
          </a:xfrm>
          <a:prstGeom prst="rect">
            <a:avLst/>
          </a:prstGeom>
          <a:noFill/>
          <a:ln>
            <a:noFill/>
          </a:ln>
        </p:spPr>
        <p:txBody>
          <a:bodyPr anchorCtr="0" anchor="t" bIns="0" lIns="0" spcFirstLastPara="1" rIns="0" wrap="square" tIns="0">
            <a:normAutofit/>
          </a:bodyPr>
          <a:lstStyle>
            <a:lvl1pPr indent="-330200" lvl="0" marL="457200" marR="0" rtl="0" algn="l">
              <a:lnSpc>
                <a:spcPct val="100000"/>
              </a:lnSpc>
              <a:spcBef>
                <a:spcPts val="2000"/>
              </a:spcBef>
              <a:spcAft>
                <a:spcPts val="0"/>
              </a:spcAft>
              <a:buClr>
                <a:schemeClr val="dk2"/>
              </a:buClr>
              <a:buSzPts val="1600"/>
              <a:buFont typeface="Noto Sans Symbols"/>
              <a:buChar char="⚫"/>
              <a:defRPr b="0" i="0" sz="1600" u="none" cap="none" strike="noStrike">
                <a:solidFill>
                  <a:schemeClr val="dk1"/>
                </a:solidFill>
                <a:latin typeface="Arial"/>
                <a:ea typeface="Arial"/>
                <a:cs typeface="Arial"/>
                <a:sym typeface="Arial"/>
              </a:defRPr>
            </a:lvl1pPr>
            <a:lvl2pPr indent="-317500" lvl="1" marL="914400" marR="0" rtl="0" algn="l">
              <a:lnSpc>
                <a:spcPct val="100000"/>
              </a:lnSpc>
              <a:spcBef>
                <a:spcPts val="800"/>
              </a:spcBef>
              <a:spcAft>
                <a:spcPts val="0"/>
              </a:spcAft>
              <a:buClr>
                <a:schemeClr val="dk2"/>
              </a:buClr>
              <a:buSzPts val="1400"/>
              <a:buFont typeface="Courier New"/>
              <a:buChar char="o"/>
              <a:defRPr b="0" i="0" sz="1400" u="none" cap="none" strike="noStrike">
                <a:solidFill>
                  <a:schemeClr val="dk1"/>
                </a:solidFill>
                <a:latin typeface="Arial"/>
                <a:ea typeface="Arial"/>
                <a:cs typeface="Arial"/>
                <a:sym typeface="Arial"/>
              </a:defRPr>
            </a:lvl2pPr>
            <a:lvl3pPr indent="-304800" lvl="2" marL="1371600" marR="0" rtl="0" algn="l">
              <a:lnSpc>
                <a:spcPct val="100000"/>
              </a:lnSpc>
              <a:spcBef>
                <a:spcPts val="600"/>
              </a:spcBef>
              <a:spcAft>
                <a:spcPts val="0"/>
              </a:spcAft>
              <a:buClr>
                <a:schemeClr val="dk2"/>
              </a:buClr>
              <a:buSzPts val="1200"/>
              <a:buFont typeface="Arial"/>
              <a:buChar char="•"/>
              <a:defRPr b="0" i="0" sz="1200" u="none" cap="none" strike="noStrike">
                <a:solidFill>
                  <a:schemeClr val="dk1"/>
                </a:solidFill>
                <a:latin typeface="Arial"/>
                <a:ea typeface="Arial"/>
                <a:cs typeface="Arial"/>
                <a:sym typeface="Arial"/>
              </a:defRPr>
            </a:lvl3pPr>
            <a:lvl4pPr indent="-298450" lvl="3" marL="1828800" marR="0" rtl="0" algn="l">
              <a:lnSpc>
                <a:spcPct val="100000"/>
              </a:lnSpc>
              <a:spcBef>
                <a:spcPts val="500"/>
              </a:spcBef>
              <a:spcAft>
                <a:spcPts val="0"/>
              </a:spcAft>
              <a:buClr>
                <a:schemeClr val="dk2"/>
              </a:buClr>
              <a:buSzPts val="1100"/>
              <a:buFont typeface="Arial"/>
              <a:buChar char="•"/>
              <a:defRPr b="0" i="0" sz="1100" u="none" cap="none" strike="noStrike">
                <a:solidFill>
                  <a:schemeClr val="dk1"/>
                </a:solidFill>
                <a:latin typeface="Arial"/>
                <a:ea typeface="Arial"/>
                <a:cs typeface="Arial"/>
                <a:sym typeface="Arial"/>
              </a:defRPr>
            </a:lvl4pPr>
            <a:lvl5pPr indent="-298450" lvl="4" marL="2286000" marR="0" rtl="0" algn="l">
              <a:lnSpc>
                <a:spcPct val="100000"/>
              </a:lnSpc>
              <a:spcBef>
                <a:spcPts val="400"/>
              </a:spcBef>
              <a:spcAft>
                <a:spcPts val="0"/>
              </a:spcAft>
              <a:buClr>
                <a:schemeClr val="dk2"/>
              </a:buClr>
              <a:buSzPts val="1100"/>
              <a:buFont typeface="Arial"/>
              <a:buChar char="•"/>
              <a:defRPr b="0" i="0" sz="110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12" name="Google Shape;12;p13"/>
          <p:cNvSpPr txBox="1"/>
          <p:nvPr>
            <p:ph idx="11" type="ftr"/>
          </p:nvPr>
        </p:nvSpPr>
        <p:spPr>
          <a:xfrm>
            <a:off x="4572000" y="4857750"/>
            <a:ext cx="4386263" cy="152400"/>
          </a:xfrm>
          <a:prstGeom prst="rect">
            <a:avLst/>
          </a:prstGeom>
          <a:noFill/>
          <a:ln>
            <a:noFill/>
          </a:ln>
        </p:spPr>
        <p:txBody>
          <a:bodyPr anchorCtr="0" anchor="b" bIns="0" lIns="0" spcFirstLastPara="1" rIns="0" wrap="square" tIns="0">
            <a:noAutofit/>
          </a:bodyPr>
          <a:lstStyle>
            <a:lvl1pPr lvl="0" marR="0" rtl="0" algn="r">
              <a:spcBef>
                <a:spcPts val="0"/>
              </a:spcBef>
              <a:spcAft>
                <a:spcPts val="0"/>
              </a:spcAft>
              <a:buSzPts val="1400"/>
              <a:buNone/>
              <a:defRPr b="0" i="0" sz="600" u="none" cap="none" strike="noStrike">
                <a:solidFill>
                  <a:srgbClr val="A5A5A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mc:AlternateContent>
    <mc:Choice Requires="p14">
      <p:transition p14:dur="250">
        <p:fade/>
      </p:transition>
    </mc:Choice>
    <mc:Fallback>
      <p:transition>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0">
          <p15:clr>
            <a:srgbClr val="A4A3A4"/>
          </p15:clr>
        </p15:guide>
        <p15:guide id="2" orient="horz" pos="230">
          <p15:clr>
            <a:srgbClr val="A4A3A4"/>
          </p15:clr>
        </p15:guide>
        <p15:guide id="3" orient="horz" pos="3060">
          <p15:clr>
            <a:srgbClr val="A4A3A4"/>
          </p15:clr>
        </p15:guide>
        <p15:guide id="4" pos="231">
          <p15:clr>
            <a:srgbClr val="A4A3A4"/>
          </p15:clr>
        </p15:guide>
        <p15:guide id="5" pos="5528">
          <p15:clr>
            <a:srgbClr val="A4A3A4"/>
          </p15:clr>
        </p15:guide>
        <p15:guide id="6" pos="116">
          <p15:clr>
            <a:srgbClr val="A4A3A4"/>
          </p15:clr>
        </p15:guide>
        <p15:guide id="7" orient="horz" pos="3156">
          <p15:clr>
            <a:srgbClr val="A4A3A4"/>
          </p15:clr>
        </p15:guide>
        <p15:guide id="8" pos="5643">
          <p15:clr>
            <a:srgbClr val="A4A3A4"/>
          </p15:clr>
        </p15:guide>
        <p15:guide id="9" orient="horz" pos="3011">
          <p15:clr>
            <a:srgbClr val="A4A3A4"/>
          </p15:clr>
        </p15:guide>
        <p15:guide id="10" orient="horz" pos="748">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backstage.io/" TargetMode="External"/><Relationship Id="rId4" Type="http://schemas.openxmlformats.org/officeDocument/2006/relationships/hyperlink" Target="https://backstage.io/" TargetMode="External"/><Relationship Id="rId5"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
          <p:cNvSpPr txBox="1"/>
          <p:nvPr>
            <p:ph idx="4294967295" type="ctrTitle"/>
          </p:nvPr>
        </p:nvSpPr>
        <p:spPr>
          <a:xfrm>
            <a:off x="366712" y="1740753"/>
            <a:ext cx="6237300" cy="3879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Internal Developer Portal</a:t>
            </a:r>
            <a:endParaRPr b="1" i="0" sz="2800" u="none" cap="none" strike="noStrike">
              <a:solidFill>
                <a:srgbClr val="000000"/>
              </a:solidFill>
              <a:latin typeface="Arial"/>
              <a:ea typeface="Arial"/>
              <a:cs typeface="Arial"/>
              <a:sym typeface="Arial"/>
            </a:endParaRPr>
          </a:p>
        </p:txBody>
      </p:sp>
      <p:sp>
        <p:nvSpPr>
          <p:cNvPr id="127" name="Google Shape;127;p1"/>
          <p:cNvSpPr txBox="1"/>
          <p:nvPr>
            <p:ph idx="2" type="body"/>
          </p:nvPr>
        </p:nvSpPr>
        <p:spPr>
          <a:xfrm>
            <a:off x="366712" y="4253137"/>
            <a:ext cx="3840482" cy="215444"/>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First Name Last Name</a:t>
            </a:r>
            <a:endParaRPr/>
          </a:p>
        </p:txBody>
      </p:sp>
      <p:sp>
        <p:nvSpPr>
          <p:cNvPr id="128" name="Google Shape;128;p1"/>
          <p:cNvSpPr txBox="1"/>
          <p:nvPr>
            <p:ph idx="3" type="body"/>
          </p:nvPr>
        </p:nvSpPr>
        <p:spPr>
          <a:xfrm>
            <a:off x="366712" y="4466324"/>
            <a:ext cx="3840482" cy="169277"/>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US"/>
              <a:t>Role | Email Address</a:t>
            </a:r>
            <a:endParaRPr/>
          </a:p>
        </p:txBody>
      </p:sp>
    </p:spTree>
  </p:cSld>
  <p:clrMapOvr>
    <a:masterClrMapping/>
  </p:clrMapOvr>
  <mc:AlternateContent>
    <mc:Choice Requires="p14">
      <p:transition p14:dur="250">
        <p:fade/>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
          <p:cNvSpPr txBox="1"/>
          <p:nvPr>
            <p:ph type="title"/>
          </p:nvPr>
        </p:nvSpPr>
        <p:spPr>
          <a:xfrm>
            <a:off x="367602" y="365760"/>
            <a:ext cx="4072636" cy="398571"/>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dk1"/>
              </a:buClr>
              <a:buSzPts val="2800"/>
              <a:buFont typeface="Arial"/>
              <a:buNone/>
            </a:pPr>
            <a:r>
              <a:rPr lang="en-US"/>
              <a:t>What is IDP?</a:t>
            </a:r>
            <a:endParaRPr/>
          </a:p>
        </p:txBody>
      </p:sp>
      <p:sp>
        <p:nvSpPr>
          <p:cNvPr id="135" name="Google Shape;135;p2"/>
          <p:cNvSpPr txBox="1"/>
          <p:nvPr>
            <p:ph idx="2" type="body"/>
          </p:nvPr>
        </p:nvSpPr>
        <p:spPr>
          <a:xfrm>
            <a:off x="367602" y="914400"/>
            <a:ext cx="4072636" cy="386334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200"/>
              </a:spcBef>
              <a:spcAft>
                <a:spcPts val="0"/>
              </a:spcAft>
              <a:buClr>
                <a:schemeClr val="dk1"/>
              </a:buClr>
              <a:buSzPts val="1100"/>
              <a:buFont typeface="Arial"/>
              <a:buNone/>
            </a:pPr>
            <a:r>
              <a:rPr b="1" lang="en-US"/>
              <a:t>The Internal Developer Portal (IDP)</a:t>
            </a:r>
            <a:r>
              <a:rPr lang="en-US"/>
              <a:t> serves as a centralized hub for development-related tasks, resources, and collaboration.</a:t>
            </a:r>
            <a:endParaRPr/>
          </a:p>
          <a:p>
            <a:pPr indent="0" lvl="0" marL="0" rtl="0" algn="l">
              <a:lnSpc>
                <a:spcPct val="115000"/>
              </a:lnSpc>
              <a:spcBef>
                <a:spcPts val="1200"/>
              </a:spcBef>
              <a:spcAft>
                <a:spcPts val="1200"/>
              </a:spcAft>
              <a:buSzPts val="1100"/>
              <a:buNone/>
            </a:pPr>
            <a:r>
              <a:rPr lang="en-US"/>
              <a:t>This platform is designed to </a:t>
            </a:r>
            <a:r>
              <a:rPr b="1" lang="en-US"/>
              <a:t>streamline engineering workflows</a:t>
            </a:r>
            <a:r>
              <a:rPr lang="en-US"/>
              <a:t> by providing quick access to essential tools, API documentation, and integrated services. By consolidating resources in one place, the IDP enhances team efficiency and promotes consistent development practices across the organization.</a:t>
            </a:r>
            <a:endParaRPr b="1"/>
          </a:p>
        </p:txBody>
      </p:sp>
      <p:pic>
        <p:nvPicPr>
          <p:cNvPr id="136" name="Google Shape;136;p2" title="Placeholder_view_vector.svg.png"/>
          <p:cNvPicPr preferRelativeResize="0"/>
          <p:nvPr>
            <p:ph idx="3" type="pic"/>
          </p:nvPr>
        </p:nvPicPr>
        <p:blipFill rotWithShape="1">
          <a:blip r:embed="rId3">
            <a:alphaModFix/>
          </a:blip>
          <a:srcRect b="0" l="16505" r="16505" t="0"/>
          <a:stretch/>
        </p:blipFill>
        <p:spPr>
          <a:xfrm>
            <a:off x="4703763" y="10"/>
            <a:ext cx="4438648" cy="5143490"/>
          </a:xfrm>
          <a:prstGeom prst="rect">
            <a:avLst/>
          </a:prstGeom>
          <a:noFill/>
          <a:ln>
            <a:noFill/>
          </a:ln>
        </p:spPr>
      </p:pic>
    </p:spTree>
  </p:cSld>
  <p:clrMapOvr>
    <a:masterClrMapping/>
  </p:clrMapOvr>
  <mc:AlternateContent>
    <mc:Choice Requires="p14">
      <p:transition p14:dur="25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3"/>
          <p:cNvSpPr txBox="1"/>
          <p:nvPr>
            <p:ph idx="1" type="body"/>
          </p:nvPr>
        </p:nvSpPr>
        <p:spPr>
          <a:xfrm>
            <a:off x="368490" y="1733843"/>
            <a:ext cx="2587815" cy="3176485"/>
          </a:xfrm>
          <a:prstGeom prst="rect">
            <a:avLst/>
          </a:prstGeom>
          <a:noFill/>
          <a:ln>
            <a:noFill/>
          </a:ln>
        </p:spPr>
        <p:txBody>
          <a:bodyPr anchorCtr="0" anchor="t" bIns="0" lIns="0" spcFirstLastPara="1" rIns="0" wrap="square" tIns="0">
            <a:normAutofit lnSpcReduction="20000"/>
          </a:bodyPr>
          <a:lstStyle/>
          <a:p>
            <a:pPr indent="-228600" lvl="0" marL="228600" rtl="0" algn="l">
              <a:spcBef>
                <a:spcPts val="0"/>
              </a:spcBef>
              <a:spcAft>
                <a:spcPts val="0"/>
              </a:spcAft>
              <a:buSzPts val="1800"/>
              <a:buChar char="●"/>
            </a:pPr>
            <a:r>
              <a:rPr lang="en-US" sz="2000"/>
              <a:t>Consolidates scattered tools, documentation, and resources into a single, unified platform</a:t>
            </a:r>
            <a:br>
              <a:rPr lang="en-US" sz="2000"/>
            </a:br>
            <a:endParaRPr sz="2000"/>
          </a:p>
          <a:p>
            <a:pPr indent="-228600" lvl="0" marL="228600" rtl="0" algn="l">
              <a:spcBef>
                <a:spcPts val="0"/>
              </a:spcBef>
              <a:spcAft>
                <a:spcPts val="0"/>
              </a:spcAft>
              <a:buSzPts val="1800"/>
              <a:buChar char="●"/>
            </a:pPr>
            <a:r>
              <a:rPr lang="en-US" sz="2000"/>
              <a:t>Eliminates the need to navigate multiple systems to access critical development assets</a:t>
            </a:r>
            <a:endParaRPr sz="2000"/>
          </a:p>
          <a:p>
            <a:pPr indent="0" lvl="0" marL="0" rtl="0" algn="l">
              <a:lnSpc>
                <a:spcPct val="100000"/>
              </a:lnSpc>
              <a:spcBef>
                <a:spcPts val="0"/>
              </a:spcBef>
              <a:spcAft>
                <a:spcPts val="0"/>
              </a:spcAft>
              <a:buNone/>
            </a:pPr>
            <a:r>
              <a:t/>
            </a:r>
            <a:endParaRPr sz="2000"/>
          </a:p>
        </p:txBody>
      </p:sp>
      <p:sp>
        <p:nvSpPr>
          <p:cNvPr id="143" name="Google Shape;143;p3"/>
          <p:cNvSpPr txBox="1"/>
          <p:nvPr>
            <p:ph type="title"/>
          </p:nvPr>
        </p:nvSpPr>
        <p:spPr>
          <a:xfrm>
            <a:off x="368490" y="365760"/>
            <a:ext cx="8407020" cy="387798"/>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dk1"/>
              </a:buClr>
              <a:buSzPts val="2800"/>
              <a:buFont typeface="Arial"/>
              <a:buNone/>
            </a:pPr>
            <a:r>
              <a:rPr lang="en-US"/>
              <a:t>Problem-solving with IDP</a:t>
            </a:r>
            <a:endParaRPr b="0"/>
          </a:p>
        </p:txBody>
      </p:sp>
      <p:sp>
        <p:nvSpPr>
          <p:cNvPr id="144" name="Google Shape;144;p3"/>
          <p:cNvSpPr txBox="1"/>
          <p:nvPr/>
        </p:nvSpPr>
        <p:spPr>
          <a:xfrm>
            <a:off x="3250276" y="1736774"/>
            <a:ext cx="2577089" cy="3043897"/>
          </a:xfrm>
          <a:prstGeom prst="rect">
            <a:avLst/>
          </a:prstGeom>
          <a:noFill/>
          <a:ln>
            <a:noFill/>
          </a:ln>
        </p:spPr>
        <p:txBody>
          <a:bodyPr anchorCtr="0" anchor="t" bIns="0" lIns="0" spcFirstLastPara="1" rIns="0" wrap="square" tIns="0">
            <a:normAutofit fontScale="92500" lnSpcReduction="20000"/>
          </a:bodyPr>
          <a:lstStyle/>
          <a:p>
            <a:pPr indent="-351948" lvl="0" marL="457200" rtl="0" algn="l">
              <a:spcBef>
                <a:spcPts val="0"/>
              </a:spcBef>
              <a:spcAft>
                <a:spcPts val="0"/>
              </a:spcAft>
              <a:buClr>
                <a:schemeClr val="dk2"/>
              </a:buClr>
              <a:buSzPct val="104999"/>
              <a:buFont typeface="Noto Sans Symbols"/>
              <a:buChar char="●"/>
            </a:pPr>
            <a:r>
              <a:rPr lang="en-US" sz="2000">
                <a:solidFill>
                  <a:schemeClr val="dk1"/>
                </a:solidFill>
              </a:rPr>
              <a:t>Provides a shared space for developers to work together and exchange knowledge</a:t>
            </a:r>
            <a:br>
              <a:rPr lang="en-US" sz="2000">
                <a:solidFill>
                  <a:schemeClr val="dk1"/>
                </a:solidFill>
              </a:rPr>
            </a:br>
            <a:endParaRPr sz="2000">
              <a:solidFill>
                <a:schemeClr val="dk1"/>
              </a:solidFill>
            </a:endParaRPr>
          </a:p>
          <a:p>
            <a:pPr indent="-351948" lvl="0" marL="457200" rtl="0" algn="l">
              <a:spcBef>
                <a:spcPts val="0"/>
              </a:spcBef>
              <a:spcAft>
                <a:spcPts val="0"/>
              </a:spcAft>
              <a:buClr>
                <a:schemeClr val="dk2"/>
              </a:buClr>
              <a:buSzPct val="104999"/>
              <a:buFont typeface="Noto Sans Symbols"/>
              <a:buChar char="●"/>
            </a:pPr>
            <a:r>
              <a:rPr lang="en-US" sz="2000">
                <a:solidFill>
                  <a:schemeClr val="dk1"/>
                </a:solidFill>
              </a:rPr>
              <a:t>Enhances team cohesion by enabling real-time collaboration and transparency across projects</a:t>
            </a:r>
            <a:endParaRPr sz="2000">
              <a:solidFill>
                <a:schemeClr val="dk1"/>
              </a:solidFill>
            </a:endParaRPr>
          </a:p>
        </p:txBody>
      </p:sp>
      <p:sp>
        <p:nvSpPr>
          <p:cNvPr id="145" name="Google Shape;145;p3"/>
          <p:cNvSpPr txBox="1"/>
          <p:nvPr/>
        </p:nvSpPr>
        <p:spPr>
          <a:xfrm>
            <a:off x="6078260" y="1736774"/>
            <a:ext cx="2646484" cy="3043897"/>
          </a:xfrm>
          <a:prstGeom prst="rect">
            <a:avLst/>
          </a:prstGeom>
          <a:noFill/>
          <a:ln>
            <a:noFill/>
          </a:ln>
        </p:spPr>
        <p:txBody>
          <a:bodyPr anchorCtr="0" anchor="t" bIns="0" lIns="0" spcFirstLastPara="1" rIns="0" wrap="square" tIns="0">
            <a:noAutofit/>
          </a:bodyPr>
          <a:lstStyle/>
          <a:p>
            <a:pPr indent="-342900" lvl="0" marL="457200" rtl="0" algn="l">
              <a:spcBef>
                <a:spcPts val="0"/>
              </a:spcBef>
              <a:spcAft>
                <a:spcPts val="0"/>
              </a:spcAft>
              <a:buClr>
                <a:schemeClr val="dk2"/>
              </a:buClr>
              <a:buSzPts val="1800"/>
              <a:buChar char="●"/>
            </a:pPr>
            <a:r>
              <a:rPr lang="en-US" sz="1800">
                <a:solidFill>
                  <a:schemeClr val="dk1"/>
                </a:solidFill>
              </a:rPr>
              <a:t>Streamlines workflows by integrating tools and processes in one location</a:t>
            </a:r>
            <a:br>
              <a:rPr lang="en-US" sz="1800">
                <a:solidFill>
                  <a:schemeClr val="dk1"/>
                </a:solidFill>
              </a:rPr>
            </a:br>
            <a:endParaRPr sz="1800">
              <a:solidFill>
                <a:schemeClr val="dk1"/>
              </a:solidFill>
            </a:endParaRPr>
          </a:p>
          <a:p>
            <a:pPr indent="-342900" lvl="0" marL="457200" rtl="0" algn="l">
              <a:spcBef>
                <a:spcPts val="0"/>
              </a:spcBef>
              <a:spcAft>
                <a:spcPts val="0"/>
              </a:spcAft>
              <a:buClr>
                <a:schemeClr val="dk2"/>
              </a:buClr>
              <a:buSzPts val="1800"/>
              <a:buChar char="●"/>
            </a:pPr>
            <a:r>
              <a:rPr lang="en-US" sz="1800">
                <a:solidFill>
                  <a:schemeClr val="dk1"/>
                </a:solidFill>
              </a:rPr>
              <a:t>Reduces time spent searching for information, leading to higher developer productivity</a:t>
            </a:r>
            <a:endParaRPr sz="1800">
              <a:solidFill>
                <a:schemeClr val="dk1"/>
              </a:solidFill>
            </a:endParaRPr>
          </a:p>
        </p:txBody>
      </p:sp>
      <p:sp>
        <p:nvSpPr>
          <p:cNvPr id="146" name="Google Shape;146;p3"/>
          <p:cNvSpPr/>
          <p:nvPr/>
        </p:nvSpPr>
        <p:spPr>
          <a:xfrm>
            <a:off x="369277" y="1094641"/>
            <a:ext cx="2646484" cy="448408"/>
          </a:xfrm>
          <a:prstGeom prst="rect">
            <a:avLst/>
          </a:prstGeom>
          <a:solidFill>
            <a:srgbClr val="2BC2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147" name="Google Shape;147;p3"/>
          <p:cNvSpPr/>
          <p:nvPr/>
        </p:nvSpPr>
        <p:spPr>
          <a:xfrm>
            <a:off x="3191607" y="1094640"/>
            <a:ext cx="2646484" cy="448408"/>
          </a:xfrm>
          <a:prstGeom prst="rect">
            <a:avLst/>
          </a:prstGeom>
          <a:solidFill>
            <a:srgbClr val="5F6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148" name="Google Shape;148;p3"/>
          <p:cNvSpPr/>
          <p:nvPr/>
        </p:nvSpPr>
        <p:spPr>
          <a:xfrm>
            <a:off x="6005145" y="1094639"/>
            <a:ext cx="2646484" cy="448408"/>
          </a:xfrm>
          <a:prstGeom prst="rect">
            <a:avLst/>
          </a:prstGeom>
          <a:solidFill>
            <a:srgbClr val="D74E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149" name="Google Shape;149;p3"/>
          <p:cNvSpPr txBox="1"/>
          <p:nvPr/>
        </p:nvSpPr>
        <p:spPr>
          <a:xfrm>
            <a:off x="931985" y="1195753"/>
            <a:ext cx="1251946"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chemeClr val="lt1"/>
                </a:solidFill>
                <a:latin typeface="Arial"/>
                <a:ea typeface="Arial"/>
                <a:cs typeface="Arial"/>
                <a:sym typeface="Arial"/>
              </a:rPr>
              <a:t>Centralization</a:t>
            </a:r>
            <a:endParaRPr sz="1800">
              <a:solidFill>
                <a:schemeClr val="lt1"/>
              </a:solidFill>
              <a:latin typeface="Arial"/>
              <a:ea typeface="Arial"/>
              <a:cs typeface="Arial"/>
              <a:sym typeface="Arial"/>
            </a:endParaRPr>
          </a:p>
        </p:txBody>
      </p:sp>
      <p:sp>
        <p:nvSpPr>
          <p:cNvPr id="150" name="Google Shape;150;p3"/>
          <p:cNvSpPr txBox="1"/>
          <p:nvPr/>
        </p:nvSpPr>
        <p:spPr>
          <a:xfrm>
            <a:off x="3731076" y="1195752"/>
            <a:ext cx="1205458"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Collaboration</a:t>
            </a:r>
            <a:endParaRPr sz="1800">
              <a:solidFill>
                <a:schemeClr val="dk1"/>
              </a:solidFill>
              <a:latin typeface="Arial"/>
              <a:ea typeface="Arial"/>
              <a:cs typeface="Arial"/>
              <a:sym typeface="Arial"/>
            </a:endParaRPr>
          </a:p>
        </p:txBody>
      </p:sp>
      <p:sp>
        <p:nvSpPr>
          <p:cNvPr id="151" name="Google Shape;151;p3"/>
          <p:cNvSpPr txBox="1"/>
          <p:nvPr/>
        </p:nvSpPr>
        <p:spPr>
          <a:xfrm>
            <a:off x="6646743" y="1195752"/>
            <a:ext cx="873124"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Efficiency</a:t>
            </a:r>
            <a:endParaRPr sz="1800">
              <a:solidFill>
                <a:schemeClr val="dk1"/>
              </a:solidFill>
              <a:latin typeface="Arial"/>
              <a:ea typeface="Arial"/>
              <a:cs typeface="Arial"/>
              <a:sym typeface="Arial"/>
            </a:endParaRPr>
          </a:p>
        </p:txBody>
      </p:sp>
      <p:pic>
        <p:nvPicPr>
          <p:cNvPr id="152" name="Google Shape;152;p3"/>
          <p:cNvPicPr preferRelativeResize="0"/>
          <p:nvPr/>
        </p:nvPicPr>
        <p:blipFill rotWithShape="1">
          <a:blip r:embed="rId3">
            <a:alphaModFix/>
          </a:blip>
          <a:srcRect b="0" l="0" r="0" t="0"/>
          <a:stretch/>
        </p:blipFill>
        <p:spPr>
          <a:xfrm>
            <a:off x="3282201" y="1154691"/>
            <a:ext cx="345627" cy="337127"/>
          </a:xfrm>
          <a:prstGeom prst="rect">
            <a:avLst/>
          </a:prstGeom>
          <a:noFill/>
          <a:ln>
            <a:noFill/>
          </a:ln>
        </p:spPr>
      </p:pic>
      <p:pic>
        <p:nvPicPr>
          <p:cNvPr id="153" name="Google Shape;153;p3"/>
          <p:cNvPicPr preferRelativeResize="0"/>
          <p:nvPr/>
        </p:nvPicPr>
        <p:blipFill rotWithShape="1">
          <a:blip r:embed="rId4">
            <a:alphaModFix/>
          </a:blip>
          <a:srcRect b="0" l="0" r="0" t="0"/>
          <a:stretch/>
        </p:blipFill>
        <p:spPr>
          <a:xfrm>
            <a:off x="6078260" y="1123064"/>
            <a:ext cx="401429" cy="391557"/>
          </a:xfrm>
          <a:prstGeom prst="rect">
            <a:avLst/>
          </a:prstGeom>
          <a:noFill/>
          <a:ln>
            <a:noFill/>
          </a:ln>
        </p:spPr>
      </p:pic>
      <p:pic>
        <p:nvPicPr>
          <p:cNvPr id="154" name="Google Shape;154;p3"/>
          <p:cNvPicPr preferRelativeResize="0"/>
          <p:nvPr/>
        </p:nvPicPr>
        <p:blipFill rotWithShape="1">
          <a:blip r:embed="rId5">
            <a:alphaModFix/>
          </a:blip>
          <a:srcRect b="0" l="0" r="0" t="0"/>
          <a:stretch/>
        </p:blipFill>
        <p:spPr>
          <a:xfrm>
            <a:off x="522699" y="1195752"/>
            <a:ext cx="252428" cy="246221"/>
          </a:xfrm>
          <a:prstGeom prst="rect">
            <a:avLst/>
          </a:prstGeom>
          <a:noFill/>
          <a:ln>
            <a:noFill/>
          </a:ln>
        </p:spPr>
      </p:pic>
    </p:spTree>
  </p:cSld>
  <p:clrMapOvr>
    <a:masterClrMapping/>
  </p:clrMapOvr>
  <mc:AlternateContent>
    <mc:Choice Requires="p14">
      <p:transition p14:dur="250">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4"/>
          <p:cNvSpPr txBox="1"/>
          <p:nvPr>
            <p:ph idx="1" type="body"/>
          </p:nvPr>
        </p:nvSpPr>
        <p:spPr>
          <a:xfrm>
            <a:off x="368490" y="939338"/>
            <a:ext cx="4070160" cy="3838402"/>
          </a:xfrm>
          <a:prstGeom prst="rect">
            <a:avLst/>
          </a:prstGeom>
          <a:noFill/>
          <a:ln>
            <a:noFill/>
          </a:ln>
        </p:spPr>
        <p:txBody>
          <a:bodyPr anchorCtr="0" anchor="t" bIns="0" lIns="0" spcFirstLastPara="1" rIns="0" wrap="square" tIns="0">
            <a:normAutofit/>
          </a:bodyPr>
          <a:lstStyle/>
          <a:p>
            <a:pPr indent="-196850" lvl="0" marL="228600" rtl="0" algn="l">
              <a:lnSpc>
                <a:spcPct val="115000"/>
              </a:lnSpc>
              <a:spcBef>
                <a:spcPts val="1400"/>
              </a:spcBef>
              <a:spcAft>
                <a:spcPts val="0"/>
              </a:spcAft>
              <a:buSzPts val="1300"/>
              <a:buChar char="●"/>
            </a:pPr>
            <a:r>
              <a:rPr b="1" lang="en-US" sz="1300"/>
              <a:t>Software Catalog: </a:t>
            </a:r>
            <a:r>
              <a:rPr lang="en-US" sz="1300"/>
              <a:t>A </a:t>
            </a:r>
            <a:r>
              <a:rPr b="1" lang="en-US" sz="1300"/>
              <a:t>centralized repository</a:t>
            </a:r>
            <a:r>
              <a:rPr lang="en-US" sz="1300"/>
              <a:t> that lists all registered Components within an organization’s ecosystem—including those in development or experimental phases.</a:t>
            </a:r>
            <a:endParaRPr sz="1300"/>
          </a:p>
          <a:p>
            <a:pPr indent="-196850" lvl="0" marL="228600" rtl="0" algn="l">
              <a:lnSpc>
                <a:spcPct val="115000"/>
              </a:lnSpc>
              <a:spcBef>
                <a:spcPts val="0"/>
              </a:spcBef>
              <a:spcAft>
                <a:spcPts val="0"/>
              </a:spcAft>
              <a:buSzPts val="1300"/>
              <a:buChar char="●"/>
            </a:pPr>
            <a:r>
              <a:rPr b="1" lang="en-US" sz="1300"/>
              <a:t>Component: </a:t>
            </a:r>
            <a:r>
              <a:rPr lang="en-US" sz="1300"/>
              <a:t>An </a:t>
            </a:r>
            <a:r>
              <a:rPr b="1" lang="en-US" sz="1300"/>
              <a:t>individual Entity</a:t>
            </a:r>
            <a:r>
              <a:rPr lang="en-US" sz="1300"/>
              <a:t> that includes a name, description, owner, and defined relationships or dependencies with other Entities in the system.</a:t>
            </a:r>
            <a:endParaRPr sz="1300"/>
          </a:p>
          <a:p>
            <a:pPr indent="-196850" lvl="0" marL="228600" rtl="0" algn="l">
              <a:lnSpc>
                <a:spcPct val="115000"/>
              </a:lnSpc>
              <a:spcBef>
                <a:spcPts val="0"/>
              </a:spcBef>
              <a:spcAft>
                <a:spcPts val="0"/>
              </a:spcAft>
              <a:buSzPts val="1300"/>
              <a:buChar char="●"/>
            </a:pPr>
            <a:r>
              <a:rPr b="1" lang="en-US" sz="1300"/>
              <a:t>Build and Deploy: </a:t>
            </a:r>
            <a:r>
              <a:rPr lang="en-US" sz="1300"/>
              <a:t>Displays </a:t>
            </a:r>
            <a:r>
              <a:rPr b="1" lang="en-US" sz="1300"/>
              <a:t>real-time status updates</a:t>
            </a:r>
            <a:r>
              <a:rPr lang="en-US" sz="1300"/>
              <a:t> for each Component’s build pipeline and deployment lifecycle, helping teams track delivery readiness.</a:t>
            </a:r>
            <a:endParaRPr sz="1300"/>
          </a:p>
          <a:p>
            <a:pPr indent="-196850" lvl="0" marL="228600" rtl="0" algn="l">
              <a:lnSpc>
                <a:spcPct val="115000"/>
              </a:lnSpc>
              <a:spcBef>
                <a:spcPts val="0"/>
              </a:spcBef>
              <a:spcAft>
                <a:spcPts val="0"/>
              </a:spcAft>
              <a:buSzPts val="1300"/>
              <a:buChar char="●"/>
            </a:pPr>
            <a:r>
              <a:rPr b="1" lang="en-US" sz="1300"/>
              <a:t>Observability: </a:t>
            </a:r>
            <a:r>
              <a:rPr lang="en-US" sz="1300"/>
              <a:t>A collection of </a:t>
            </a:r>
            <a:r>
              <a:rPr b="1" lang="en-US" sz="1300"/>
              <a:t>external dashboards, logs, and monitoring links</a:t>
            </a:r>
            <a:r>
              <a:rPr lang="en-US" sz="1300"/>
              <a:t> associated with a specific Component—providing visibility into system health and performance.</a:t>
            </a:r>
            <a:endParaRPr b="1" sz="1300"/>
          </a:p>
        </p:txBody>
      </p:sp>
      <p:sp>
        <p:nvSpPr>
          <p:cNvPr id="161" name="Google Shape;161;p4"/>
          <p:cNvSpPr txBox="1"/>
          <p:nvPr>
            <p:ph type="title"/>
          </p:nvPr>
        </p:nvSpPr>
        <p:spPr>
          <a:xfrm>
            <a:off x="368490" y="365760"/>
            <a:ext cx="8407020" cy="332399"/>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Catalog Features and Taxonomy </a:t>
            </a:r>
            <a:endParaRPr/>
          </a:p>
        </p:txBody>
      </p:sp>
      <p:pic>
        <p:nvPicPr>
          <p:cNvPr id="162" name="Google Shape;162;p4" title="Placeholder_view_vector.svg.png"/>
          <p:cNvPicPr preferRelativeResize="0"/>
          <p:nvPr/>
        </p:nvPicPr>
        <p:blipFill rotWithShape="1">
          <a:blip r:embed="rId3">
            <a:alphaModFix/>
          </a:blip>
          <a:srcRect b="1427" l="0" r="0" t="1437"/>
          <a:stretch/>
        </p:blipFill>
        <p:spPr>
          <a:xfrm>
            <a:off x="5113177" y="1560857"/>
            <a:ext cx="2981644" cy="2248126"/>
          </a:xfrm>
          <a:prstGeom prst="rect">
            <a:avLst/>
          </a:prstGeom>
          <a:noFill/>
          <a:ln>
            <a:noFill/>
          </a:ln>
          <a:effectLst>
            <a:outerShdw blurRad="50800" rotWithShape="0" algn="tl" dir="2700000" dist="38100">
              <a:srgbClr val="000000">
                <a:alpha val="40000"/>
              </a:srgbClr>
            </a:outerShdw>
          </a:effectLst>
        </p:spPr>
      </p:pic>
    </p:spTree>
  </p:cSld>
  <p:clrMapOvr>
    <a:masterClrMapping/>
  </p:clrMapOvr>
  <mc:AlternateContent>
    <mc:Choice Requires="p14">
      <p:transition p14:dur="25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5"/>
          <p:cNvSpPr txBox="1"/>
          <p:nvPr>
            <p:ph type="title"/>
          </p:nvPr>
        </p:nvSpPr>
        <p:spPr>
          <a:xfrm>
            <a:off x="3086100" y="1746504"/>
            <a:ext cx="5688100" cy="1108800"/>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3000"/>
              <a:buFont typeface="Arial"/>
              <a:buNone/>
            </a:pPr>
            <a:r>
              <a:rPr lang="en-US" sz="3000"/>
              <a:t>The System Model</a:t>
            </a:r>
            <a:endParaRPr/>
          </a:p>
        </p:txBody>
      </p:sp>
    </p:spTree>
  </p:cSld>
  <p:clrMapOvr>
    <a:masterClrMapping/>
  </p:clrMapOvr>
  <mc:AlternateContent>
    <mc:Choice Requires="p14">
      <p:transition p14:dur="25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6"/>
          <p:cNvSpPr txBox="1"/>
          <p:nvPr>
            <p:ph type="title"/>
          </p:nvPr>
        </p:nvSpPr>
        <p:spPr>
          <a:xfrm>
            <a:off x="367602" y="365760"/>
            <a:ext cx="4072500" cy="3879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dk1"/>
              </a:buClr>
              <a:buSzPts val="2800"/>
              <a:buFont typeface="Arial"/>
              <a:buNone/>
            </a:pPr>
            <a:r>
              <a:rPr lang="en-US"/>
              <a:t>System Model</a:t>
            </a:r>
            <a:endParaRPr/>
          </a:p>
        </p:txBody>
      </p:sp>
      <p:sp>
        <p:nvSpPr>
          <p:cNvPr id="174" name="Google Shape;174;p6"/>
          <p:cNvSpPr txBox="1"/>
          <p:nvPr>
            <p:ph idx="2" type="body"/>
          </p:nvPr>
        </p:nvSpPr>
        <p:spPr>
          <a:xfrm>
            <a:off x="367602" y="1014153"/>
            <a:ext cx="4072636" cy="3763587"/>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800"/>
              </a:spcBef>
              <a:spcAft>
                <a:spcPts val="0"/>
              </a:spcAft>
              <a:buClr>
                <a:schemeClr val="dk1"/>
              </a:buClr>
              <a:buSzPts val="1100"/>
              <a:buFont typeface="Arial"/>
              <a:buNone/>
            </a:pPr>
            <a:r>
              <a:rPr b="1" lang="en-US" sz="1700"/>
              <a:t>Goal</a:t>
            </a:r>
            <a:endParaRPr b="1" sz="1700"/>
          </a:p>
          <a:p>
            <a:pPr indent="0" lvl="0" marL="0" rtl="0" algn="l">
              <a:lnSpc>
                <a:spcPct val="115000"/>
              </a:lnSpc>
              <a:spcBef>
                <a:spcPts val="1200"/>
              </a:spcBef>
              <a:spcAft>
                <a:spcPts val="0"/>
              </a:spcAft>
              <a:buClr>
                <a:schemeClr val="dk1"/>
              </a:buClr>
              <a:buSzPts val="1100"/>
              <a:buFont typeface="Arial"/>
              <a:buNone/>
            </a:pPr>
            <a:r>
              <a:rPr lang="en-US" sz="1100"/>
              <a:t>Establish a </a:t>
            </a:r>
            <a:r>
              <a:rPr b="1" lang="en-US" sz="1100"/>
              <a:t>precise, consistent, and shared vocabulary</a:t>
            </a:r>
            <a:r>
              <a:rPr lang="en-US" sz="1100"/>
              <a:t> to describe software architecture across teams.</a:t>
            </a:r>
            <a:endParaRPr sz="1100"/>
          </a:p>
          <a:p>
            <a:pPr indent="0" lvl="0" marL="0" rtl="0" algn="l">
              <a:lnSpc>
                <a:spcPct val="115000"/>
              </a:lnSpc>
              <a:spcBef>
                <a:spcPts val="1800"/>
              </a:spcBef>
              <a:spcAft>
                <a:spcPts val="0"/>
              </a:spcAft>
              <a:buClr>
                <a:schemeClr val="dk1"/>
              </a:buClr>
              <a:buSzPts val="1100"/>
              <a:buFont typeface="Arial"/>
              <a:buNone/>
            </a:pPr>
            <a:r>
              <a:rPr b="1" lang="en-US" sz="1700"/>
              <a:t>Pain Points</a:t>
            </a:r>
            <a:endParaRPr b="1" sz="1700"/>
          </a:p>
          <a:p>
            <a:pPr indent="-298450" lvl="0" marL="457200" rtl="0" algn="l">
              <a:lnSpc>
                <a:spcPct val="115000"/>
              </a:lnSpc>
              <a:spcBef>
                <a:spcPts val="1200"/>
              </a:spcBef>
              <a:spcAft>
                <a:spcPts val="0"/>
              </a:spcAft>
              <a:buClr>
                <a:schemeClr val="dk1"/>
              </a:buClr>
              <a:buSzPts val="1100"/>
              <a:buFont typeface="Arial"/>
              <a:buChar char="●"/>
            </a:pPr>
            <a:r>
              <a:rPr lang="en-US" sz="1100"/>
              <a:t>Existing models lack the detail and structure needed for clear communication</a:t>
            </a:r>
            <a:endParaRPr sz="1100"/>
          </a:p>
          <a:p>
            <a:pPr indent="-298450" lvl="0" marL="457200" rtl="0" algn="l">
              <a:lnSpc>
                <a:spcPct val="115000"/>
              </a:lnSpc>
              <a:spcBef>
                <a:spcPts val="0"/>
              </a:spcBef>
              <a:spcAft>
                <a:spcPts val="0"/>
              </a:spcAft>
              <a:buClr>
                <a:schemeClr val="dk1"/>
              </a:buClr>
              <a:buSzPts val="1100"/>
              <a:buFont typeface="Arial"/>
              <a:buChar char="●"/>
            </a:pPr>
            <a:r>
              <a:rPr lang="en-US" sz="1100"/>
              <a:t>Terminology is inconsistent across systems, leading to confusion and misalignment</a:t>
            </a:r>
            <a:endParaRPr sz="1100"/>
          </a:p>
          <a:p>
            <a:pPr indent="0" lvl="0" marL="0" rtl="0" algn="l">
              <a:lnSpc>
                <a:spcPct val="115000"/>
              </a:lnSpc>
              <a:spcBef>
                <a:spcPts val="1800"/>
              </a:spcBef>
              <a:spcAft>
                <a:spcPts val="0"/>
              </a:spcAft>
              <a:buClr>
                <a:schemeClr val="dk1"/>
              </a:buClr>
              <a:buSzPts val="1100"/>
              <a:buFont typeface="Arial"/>
              <a:buNone/>
            </a:pPr>
            <a:r>
              <a:rPr b="1" lang="en-US" sz="1700"/>
              <a:t>Outcome</a:t>
            </a:r>
            <a:endParaRPr b="1" sz="1700"/>
          </a:p>
          <a:p>
            <a:pPr indent="0" lvl="0" marL="0" rtl="0" algn="l">
              <a:lnSpc>
                <a:spcPct val="115000"/>
              </a:lnSpc>
              <a:spcBef>
                <a:spcPts val="1200"/>
              </a:spcBef>
              <a:spcAft>
                <a:spcPts val="1200"/>
              </a:spcAft>
              <a:buSzPts val="1100"/>
              <a:buNone/>
            </a:pPr>
            <a:r>
              <a:rPr lang="en-US" sz="1100"/>
              <a:t>Adopt a </a:t>
            </a:r>
            <a:r>
              <a:rPr b="1" lang="en-US" sz="1100"/>
              <a:t>standardized system model</a:t>
            </a:r>
            <a:r>
              <a:rPr lang="en-US" sz="1100"/>
              <a:t> using a framework based on</a:t>
            </a:r>
            <a:r>
              <a:rPr lang="en-US" sz="1100">
                <a:uFill>
                  <a:noFill/>
                </a:uFill>
                <a:hlinkClick r:id="rId3"/>
              </a:rPr>
              <a:t> </a:t>
            </a:r>
            <a:r>
              <a:rPr lang="en-US" sz="1100" u="sng">
                <a:solidFill>
                  <a:schemeClr val="hlink"/>
                </a:solidFill>
                <a:hlinkClick r:id="rId4"/>
              </a:rPr>
              <a:t>Backstage.io</a:t>
            </a:r>
            <a:r>
              <a:rPr lang="en-US" sz="1100"/>
              <a:t> to improve clarity, alignment, and scalability across engineering teams.</a:t>
            </a:r>
            <a:endParaRPr b="1"/>
          </a:p>
        </p:txBody>
      </p:sp>
      <p:pic>
        <p:nvPicPr>
          <p:cNvPr id="175" name="Google Shape;175;p6" title="Placeholder_view_vector.svg.png"/>
          <p:cNvPicPr preferRelativeResize="0"/>
          <p:nvPr>
            <p:ph idx="3" type="pic"/>
          </p:nvPr>
        </p:nvPicPr>
        <p:blipFill rotWithShape="1">
          <a:blip r:embed="rId5">
            <a:alphaModFix/>
          </a:blip>
          <a:srcRect b="0" l="16505" r="16505" t="0"/>
          <a:stretch/>
        </p:blipFill>
        <p:spPr>
          <a:xfrm>
            <a:off x="4703763" y="0"/>
            <a:ext cx="4438650" cy="5143499"/>
          </a:xfrm>
          <a:prstGeom prst="rect">
            <a:avLst/>
          </a:prstGeom>
          <a:solidFill>
            <a:schemeClr val="lt2"/>
          </a:solidFill>
          <a:ln>
            <a:noFill/>
          </a:ln>
        </p:spPr>
      </p:pic>
    </p:spTree>
  </p:cSld>
  <p:clrMapOvr>
    <a:masterClrMapping/>
  </p:clrMapOvr>
  <mc:AlternateContent>
    <mc:Choice Requires="p14">
      <p:transition p14:dur="250">
        <p:fade/>
      </p:transition>
    </mc:Choice>
    <mc:Fallback>
      <p:transition>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utodesk Theme">
  <a:themeElements>
    <a:clrScheme name="Custom 8">
      <a:dk1>
        <a:srgbClr val="000000"/>
      </a:dk1>
      <a:lt1>
        <a:srgbClr val="FFFFFF"/>
      </a:lt1>
      <a:dk2>
        <a:srgbClr val="666666"/>
      </a:dk2>
      <a:lt2>
        <a:srgbClr val="CCCCCC"/>
      </a:lt2>
      <a:accent1>
        <a:srgbClr val="2BC275"/>
      </a:accent1>
      <a:accent2>
        <a:srgbClr val="5F60FF"/>
      </a:accent2>
      <a:accent3>
        <a:srgbClr val="D74E26"/>
      </a:accent3>
      <a:accent4>
        <a:srgbClr val="FFC31A"/>
      </a:accent4>
      <a:accent5>
        <a:srgbClr val="37A5CC"/>
      </a:accent5>
      <a:accent6>
        <a:srgbClr val="E51050"/>
      </a:accent6>
      <a:hlink>
        <a:srgbClr val="000000"/>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2023-05-15T20:27:48Z</dcterms:created>
  <dc:creator>Amy Hoellwarth</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0x010100EBC530340EB4E846B013191FCA1603A7</vt:lpwstr>
  </property>
</Properties>
</file>