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113fd2fc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7113fd2f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7113fd2fcd_0_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7113fd2fc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7113fd2fcd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7113fd2fc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113fd2fcd_0_2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113fd2fc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113fd2fcd_0_3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113fd2fc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113fd2fcd_0_4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7113fd2fc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113fd2fcd_0_5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113fd2fc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113fd2fcd_0_6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113fd2fc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rgbClr val="3A6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" name="Google Shape;52;p1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13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" name="Google Shape;55;p1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 1">
  <p:cSld name="SECTION_TITLE_AND_DESCRIPTION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rgbClr val="4D52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1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p14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2" name="Google Shape;62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 1 1 1">
  <p:cSld name="SECTION_TITLE_AND_DESCRIPTION_1_1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6" name="Google Shape;66;p1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5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 1 1">
  <p:cSld name="SECTION_TITLE_AND_DESCRIPTION_1_1_1_2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rgbClr val="5F44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3" name="Google Shape;73;p1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p16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6" name="Google Shape;76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 1 1 1 1">
  <p:cSld name="SECTION_TITLE_AND_DESCRIPTION_1_1_1_1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rgbClr val="872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0" name="Google Shape;80;p1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" name="Google Shape;81;p17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82" name="Google Shape;82;p17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3" name="Google Shape;83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Guckenheimer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2400"/>
              <a:t>Catering</a:t>
            </a:r>
            <a:r>
              <a:rPr i="1" lang="en" sz="2400"/>
              <a:t> user guide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Problem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Guckenheimer chefs are having trouble uploading their menus to the website. Often times, they’ll upload the incorrect file, which crashes their site.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Goal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Create a Catering user guide for chefs to follow.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Scope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/>
              <a:t>IT will provide support for the Catering system and Web Admin will create the guide.</a:t>
            </a:r>
            <a:endParaRPr sz="1500"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88788"/>
            <a:ext cx="4634701" cy="356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2225" y="4354699"/>
            <a:ext cx="2059777" cy="67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788788"/>
            <a:ext cx="4634701" cy="356592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>
            <p:ph idx="2" type="body"/>
          </p:nvPr>
        </p:nvSpPr>
        <p:spPr>
          <a:xfrm>
            <a:off x="4939500" y="560100"/>
            <a:ext cx="3837000" cy="36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Guckenheimer’s IT department manages the internal sites of all its clients. While an internal site isn’t required, it serves as a source of truth for chefs and users alike.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back-end system for the chefs can be difficult to use, often causing the internal site itself to crash.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Guckenheimer requires a user guide for the uploading of menus, so chefs no longer have to spend hours navigating the system.</a:t>
            </a:r>
            <a:endParaRPr sz="1500"/>
          </a:p>
        </p:txBody>
      </p:sp>
      <p:sp>
        <p:nvSpPr>
          <p:cNvPr id="103" name="Google Shape;103;p20"/>
          <p:cNvSpPr/>
          <p:nvPr/>
        </p:nvSpPr>
        <p:spPr>
          <a:xfrm>
            <a:off x="4294675" y="705700"/>
            <a:ext cx="201000" cy="201000"/>
          </a:xfrm>
          <a:prstGeom prst="flowChartConnector">
            <a:avLst/>
          </a:prstGeom>
          <a:solidFill>
            <a:srgbClr val="3A6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/>
          <p:nvPr/>
        </p:nvSpPr>
        <p:spPr>
          <a:xfrm>
            <a:off x="364250" y="14157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4D52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Collaboration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05" name="Google Shape;105;p20"/>
          <p:cNvSpPr/>
          <p:nvPr/>
        </p:nvSpPr>
        <p:spPr>
          <a:xfrm>
            <a:off x="364250" y="3173438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Jumping hurdles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06" name="Google Shape;106;p20"/>
          <p:cNvSpPr/>
          <p:nvPr/>
        </p:nvSpPr>
        <p:spPr>
          <a:xfrm>
            <a:off x="364250" y="560100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3A6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Problem statement</a:t>
            </a:r>
            <a:endParaRPr b="1" sz="20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7" name="Google Shape;107;p20"/>
          <p:cNvSpPr/>
          <p:nvPr/>
        </p:nvSpPr>
        <p:spPr>
          <a:xfrm>
            <a:off x="364250" y="405692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872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Reviews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08" name="Google Shape;108;p20"/>
          <p:cNvSpPr/>
          <p:nvPr/>
        </p:nvSpPr>
        <p:spPr>
          <a:xfrm>
            <a:off x="364250" y="22899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5F44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Methods</a:t>
            </a:r>
            <a:endParaRPr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788788"/>
            <a:ext cx="4634701" cy="35659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4939500" y="560100"/>
            <a:ext cx="3837000" cy="36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Kick-off meeting </a:t>
            </a:r>
            <a:r>
              <a:rPr lang="en" sz="1500"/>
              <a:t>with IT to discuss the various issues chefs are facing.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Content strategy</a:t>
            </a:r>
            <a:endParaRPr b="1"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Web admin follows the user flow, documenting the steps as they go.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Web admin creates a presentation to help chefs follow along.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Approvals and release</a:t>
            </a:r>
            <a:endParaRPr b="1"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IT approves the presentation and it is sent out to all chefs within the company.</a:t>
            </a:r>
            <a:endParaRPr b="1" sz="1500"/>
          </a:p>
        </p:txBody>
      </p:sp>
      <p:sp>
        <p:nvSpPr>
          <p:cNvPr id="115" name="Google Shape;115;p21"/>
          <p:cNvSpPr/>
          <p:nvPr/>
        </p:nvSpPr>
        <p:spPr>
          <a:xfrm>
            <a:off x="4294675" y="1543900"/>
            <a:ext cx="201000" cy="201000"/>
          </a:xfrm>
          <a:prstGeom prst="flowChartConnector">
            <a:avLst/>
          </a:prstGeom>
          <a:solidFill>
            <a:srgbClr val="4D52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1"/>
          <p:cNvSpPr/>
          <p:nvPr/>
        </p:nvSpPr>
        <p:spPr>
          <a:xfrm>
            <a:off x="364250" y="14157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4D52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Collaboration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117" name="Google Shape;117;p21"/>
          <p:cNvSpPr/>
          <p:nvPr/>
        </p:nvSpPr>
        <p:spPr>
          <a:xfrm>
            <a:off x="364250" y="3173438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5F44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Jumping hurdles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18" name="Google Shape;118;p21"/>
          <p:cNvSpPr/>
          <p:nvPr/>
        </p:nvSpPr>
        <p:spPr>
          <a:xfrm>
            <a:off x="364250" y="560100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3A6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Problem statement</a:t>
            </a:r>
            <a:endParaRPr>
              <a:solidFill>
                <a:srgbClr val="CCCC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9" name="Google Shape;119;p21"/>
          <p:cNvSpPr/>
          <p:nvPr/>
        </p:nvSpPr>
        <p:spPr>
          <a:xfrm>
            <a:off x="364250" y="405692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872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Reviews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20" name="Google Shape;120;p21"/>
          <p:cNvSpPr/>
          <p:nvPr/>
        </p:nvSpPr>
        <p:spPr>
          <a:xfrm>
            <a:off x="364250" y="22899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Methods</a:t>
            </a:r>
            <a:endParaRPr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788788"/>
            <a:ext cx="4634701" cy="356592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/>
          <p:nvPr/>
        </p:nvSpPr>
        <p:spPr>
          <a:xfrm>
            <a:off x="4294675" y="2458300"/>
            <a:ext cx="201000" cy="201000"/>
          </a:xfrm>
          <a:prstGeom prst="flowChartConnector">
            <a:avLst/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2"/>
          <p:cNvSpPr/>
          <p:nvPr/>
        </p:nvSpPr>
        <p:spPr>
          <a:xfrm>
            <a:off x="364250" y="14157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4D52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Collaboration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28" name="Google Shape;128;p22"/>
          <p:cNvSpPr/>
          <p:nvPr/>
        </p:nvSpPr>
        <p:spPr>
          <a:xfrm>
            <a:off x="364250" y="3173438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5F44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Jumping hurdles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29" name="Google Shape;129;p22"/>
          <p:cNvSpPr/>
          <p:nvPr/>
        </p:nvSpPr>
        <p:spPr>
          <a:xfrm>
            <a:off x="364250" y="560100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3A6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rgbClr val="CCCC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Problem statement</a:t>
            </a:r>
            <a:endParaRPr>
              <a:solidFill>
                <a:srgbClr val="CCCC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0" name="Google Shape;130;p22"/>
          <p:cNvSpPr/>
          <p:nvPr/>
        </p:nvSpPr>
        <p:spPr>
          <a:xfrm>
            <a:off x="364250" y="405692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872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Reviews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364250" y="22899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Methods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132" name="Google Shape;132;p22"/>
          <p:cNvSpPr txBox="1"/>
          <p:nvPr/>
        </p:nvSpPr>
        <p:spPr>
          <a:xfrm>
            <a:off x="4954550" y="3251300"/>
            <a:ext cx="3903000" cy="11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Once the chefs would upload their menu to their particular cafe, they would become stuck once required to upload it to their internally-hosted website.</a:t>
            </a:r>
            <a:endParaRPr sz="15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33" name="Google Shape;133;p22"/>
          <p:cNvPicPr preferRelativeResize="0"/>
          <p:nvPr/>
        </p:nvPicPr>
        <p:blipFill rotWithShape="1">
          <a:blip r:embed="rId4">
            <a:alphaModFix/>
          </a:blip>
          <a:srcRect b="10674" l="0" r="8138" t="0"/>
          <a:stretch/>
        </p:blipFill>
        <p:spPr>
          <a:xfrm>
            <a:off x="4954550" y="266150"/>
            <a:ext cx="3902999" cy="282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3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788788"/>
            <a:ext cx="4634701" cy="356592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/>
          <p:nvPr/>
        </p:nvSpPr>
        <p:spPr>
          <a:xfrm>
            <a:off x="4294675" y="2458300"/>
            <a:ext cx="201000" cy="201000"/>
          </a:xfrm>
          <a:prstGeom prst="flowChartConnector">
            <a:avLst/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3"/>
          <p:cNvSpPr/>
          <p:nvPr/>
        </p:nvSpPr>
        <p:spPr>
          <a:xfrm>
            <a:off x="364250" y="14157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4D52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Collaboration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41" name="Google Shape;141;p23"/>
          <p:cNvSpPr/>
          <p:nvPr/>
        </p:nvSpPr>
        <p:spPr>
          <a:xfrm>
            <a:off x="364250" y="3173438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5F44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Jumping hurdles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42" name="Google Shape;142;p23"/>
          <p:cNvSpPr/>
          <p:nvPr/>
        </p:nvSpPr>
        <p:spPr>
          <a:xfrm>
            <a:off x="364250" y="560100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3A6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rgbClr val="CCCC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Problem statement</a:t>
            </a:r>
            <a:endParaRPr>
              <a:solidFill>
                <a:srgbClr val="CCCC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3" name="Google Shape;143;p23"/>
          <p:cNvSpPr/>
          <p:nvPr/>
        </p:nvSpPr>
        <p:spPr>
          <a:xfrm>
            <a:off x="364250" y="405692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872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Reviews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44" name="Google Shape;144;p23"/>
          <p:cNvSpPr/>
          <p:nvPr/>
        </p:nvSpPr>
        <p:spPr>
          <a:xfrm>
            <a:off x="364250" y="22899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Methods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145" name="Google Shape;145;p23"/>
          <p:cNvSpPr txBox="1"/>
          <p:nvPr/>
        </p:nvSpPr>
        <p:spPr>
          <a:xfrm>
            <a:off x="4893475" y="3087875"/>
            <a:ext cx="4038300" cy="12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By creating a note marked in red to show each chef where to save their menu and under what name, we anticipated they’d be able to upload their menus without IT help.</a:t>
            </a:r>
            <a:endParaRPr sz="15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46" name="Google Shape;146;p23"/>
          <p:cNvPicPr preferRelativeResize="0"/>
          <p:nvPr/>
        </p:nvPicPr>
        <p:blipFill rotWithShape="1">
          <a:blip r:embed="rId4">
            <a:alphaModFix/>
          </a:blip>
          <a:srcRect b="31549" l="0" r="0" t="0"/>
          <a:stretch/>
        </p:blipFill>
        <p:spPr>
          <a:xfrm>
            <a:off x="4787100" y="704225"/>
            <a:ext cx="4144676" cy="211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4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788788"/>
            <a:ext cx="4634701" cy="356592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 txBox="1"/>
          <p:nvPr>
            <p:ph idx="2" type="body"/>
          </p:nvPr>
        </p:nvSpPr>
        <p:spPr>
          <a:xfrm>
            <a:off x="4939500" y="560100"/>
            <a:ext cx="3837000" cy="36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Chefs are confused </a:t>
            </a:r>
            <a:r>
              <a:rPr lang="en" sz="1500"/>
              <a:t>on how to not only fill out their menus, but also how to upload them.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The confusion is causing 404 errors</a:t>
            </a:r>
            <a:r>
              <a:rPr lang="en" sz="1500"/>
              <a:t> on the internal sites, because the file names are in the incorrect taxonomy.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IT is burning many hours </a:t>
            </a:r>
            <a:r>
              <a:rPr lang="en" sz="1500"/>
              <a:t>checking the internal sites and calling each chef to walk them through the process.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  <p:sp>
        <p:nvSpPr>
          <p:cNvPr id="153" name="Google Shape;153;p24"/>
          <p:cNvSpPr/>
          <p:nvPr/>
        </p:nvSpPr>
        <p:spPr>
          <a:xfrm>
            <a:off x="4294675" y="3296500"/>
            <a:ext cx="201000" cy="201000"/>
          </a:xfrm>
          <a:prstGeom prst="flowChartConnector">
            <a:avLst/>
          </a:prstGeom>
          <a:solidFill>
            <a:srgbClr val="5F44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4"/>
          <p:cNvSpPr/>
          <p:nvPr/>
        </p:nvSpPr>
        <p:spPr>
          <a:xfrm>
            <a:off x="364250" y="14157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4D52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Collaboration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55" name="Google Shape;155;p24"/>
          <p:cNvSpPr/>
          <p:nvPr/>
        </p:nvSpPr>
        <p:spPr>
          <a:xfrm>
            <a:off x="364250" y="3173438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5F44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Jumping hurdles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156" name="Google Shape;156;p24"/>
          <p:cNvSpPr/>
          <p:nvPr/>
        </p:nvSpPr>
        <p:spPr>
          <a:xfrm>
            <a:off x="364250" y="560100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3A6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rgbClr val="CCCC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Problem statement</a:t>
            </a:r>
            <a:endParaRPr>
              <a:solidFill>
                <a:srgbClr val="CCCC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7" name="Google Shape;157;p24"/>
          <p:cNvSpPr/>
          <p:nvPr/>
        </p:nvSpPr>
        <p:spPr>
          <a:xfrm>
            <a:off x="364250" y="405692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872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Reviews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58" name="Google Shape;158;p24"/>
          <p:cNvSpPr/>
          <p:nvPr/>
        </p:nvSpPr>
        <p:spPr>
          <a:xfrm>
            <a:off x="364250" y="22899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Methods</a:t>
            </a:r>
            <a:endParaRPr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788788"/>
            <a:ext cx="4634701" cy="356592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5"/>
          <p:cNvSpPr txBox="1"/>
          <p:nvPr>
            <p:ph idx="2" type="body"/>
          </p:nvPr>
        </p:nvSpPr>
        <p:spPr>
          <a:xfrm>
            <a:off x="4939500" y="560100"/>
            <a:ext cx="3837000" cy="36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After the release of the MenuPlus User Guide on the internal Guckenheimer site, </a:t>
            </a:r>
            <a:r>
              <a:rPr b="1" lang="en" sz="1500"/>
              <a:t>chefs called in to tell us how easy it was</a:t>
            </a:r>
            <a:r>
              <a:rPr lang="en" sz="1500"/>
              <a:t> to upload their menus.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</a:t>
            </a:r>
            <a:r>
              <a:rPr b="1" lang="en" sz="1500"/>
              <a:t>calls to IT decreased by 70%.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</a:t>
            </a:r>
            <a:r>
              <a:rPr b="1" lang="en" sz="1500"/>
              <a:t>404 errors also decreased significantly.</a:t>
            </a:r>
            <a:endParaRPr b="1" sz="1500"/>
          </a:p>
        </p:txBody>
      </p:sp>
      <p:sp>
        <p:nvSpPr>
          <p:cNvPr id="165" name="Google Shape;165;p25"/>
          <p:cNvSpPr/>
          <p:nvPr/>
        </p:nvSpPr>
        <p:spPr>
          <a:xfrm>
            <a:off x="4294675" y="4210900"/>
            <a:ext cx="201000" cy="201000"/>
          </a:xfrm>
          <a:prstGeom prst="flowChartConnector">
            <a:avLst/>
          </a:prstGeom>
          <a:solidFill>
            <a:srgbClr val="872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5"/>
          <p:cNvSpPr/>
          <p:nvPr/>
        </p:nvSpPr>
        <p:spPr>
          <a:xfrm>
            <a:off x="364250" y="14157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4D52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Collaboration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364250" y="3173438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5F44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Jumping hurdles</a:t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68" name="Google Shape;168;p25"/>
          <p:cNvSpPr/>
          <p:nvPr/>
        </p:nvSpPr>
        <p:spPr>
          <a:xfrm>
            <a:off x="364250" y="560100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3A6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rgbClr val="CCCC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Problem statement</a:t>
            </a:r>
            <a:endParaRPr>
              <a:solidFill>
                <a:srgbClr val="CCCC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364250" y="405692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872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Reviews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170" name="Google Shape;170;p25"/>
          <p:cNvSpPr/>
          <p:nvPr/>
        </p:nvSpPr>
        <p:spPr>
          <a:xfrm>
            <a:off x="364250" y="2289975"/>
            <a:ext cx="3837000" cy="526500"/>
          </a:xfrm>
          <a:prstGeom prst="homePlate">
            <a:avLst>
              <a:gd fmla="val 50000" name="adj"/>
            </a:avLst>
          </a:prstGeom>
          <a:solidFill>
            <a:srgbClr val="7137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</a:rPr>
              <a:t>Methods</a:t>
            </a:r>
            <a:endParaRPr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